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Way forward on PRACH</a:t>
            </a:r>
            <a:r>
              <a:rPr lang="en-US" altLang="zh-CN" sz="3200" smtClean="0"/>
              <a:t/>
            </a:r>
            <a:br>
              <a:rPr lang="en-US" altLang="zh-CN" sz="3200" smtClean="0"/>
            </a:br>
            <a:r>
              <a:rPr lang="en-US" altLang="zh-CN" sz="3200" smtClean="0"/>
              <a:t>coverage </a:t>
            </a:r>
            <a:r>
              <a:rPr lang="en-US" altLang="zh-CN" sz="3200" dirty="0" smtClean="0"/>
              <a:t>improvement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789040"/>
            <a:ext cx="77724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CATT, Ericsson, ST-Ericsson, 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 Inc., CATR, Fujitsu, Alcatel-Lucent, Sierra Wireless, LGE, NSN ,Nokia, ZTE 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0" y="404664"/>
            <a:ext cx="680561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b="1" dirty="0" smtClean="0">
                <a:latin typeface="맑은 고딕" pitchFamily="50" charset="-127"/>
                <a:ea typeface="맑은 고딕" pitchFamily="50" charset="-127"/>
              </a:rPr>
              <a:t>3GPP TSG RAN WG1 Meeting #72bis	</a:t>
            </a:r>
            <a:endParaRPr lang="zh-CN" altLang="zh-CN" b="1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zh-CN" b="1" dirty="0" smtClean="0">
                <a:latin typeface="맑은 고딕" pitchFamily="50" charset="-127"/>
                <a:ea typeface="맑은 고딕" pitchFamily="50" charset="-127"/>
              </a:rPr>
              <a:t>Chicago, USA, 15th – 19th April 2013</a:t>
            </a:r>
            <a:endParaRPr lang="zh-CN" altLang="zh-CN" b="1" dirty="0" smtClean="0">
              <a:latin typeface="맑은 고딕" pitchFamily="50" charset="-127"/>
              <a:ea typeface="맑은 고딕" pitchFamily="50" charset="-127"/>
            </a:endParaRPr>
          </a:p>
          <a:p>
            <a:pPr latinLnBrk="0"/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Agenda item: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7.2.4.3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Document for: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Decision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380312" y="332656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 smtClean="0"/>
              <a:t>R1-131744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832648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The coverage requirement of PRACH can be achieved by preamble repetition and/or new preamble format. </a:t>
            </a:r>
          </a:p>
          <a:p>
            <a:pPr lvl="1"/>
            <a:r>
              <a:rPr lang="en-US" altLang="zh-CN" sz="2000" dirty="0" smtClean="0"/>
              <a:t>PRACH resources for coverage limited MTC UEs need to be defined and allocated.</a:t>
            </a:r>
          </a:p>
          <a:p>
            <a:pPr lvl="0"/>
            <a:r>
              <a:rPr lang="en-US" altLang="zh-CN" sz="2400" dirty="0" smtClean="0"/>
              <a:t>Relaxing PRACH miss probability will make it easier to meet the coverage requirement, and can be used in addition to repetition and/or new preamble format for PRACH coverage improvement. </a:t>
            </a:r>
          </a:p>
          <a:p>
            <a:pPr lvl="1"/>
            <a:r>
              <a:rPr lang="en-US" altLang="zh-CN" sz="2000" dirty="0" smtClean="0"/>
              <a:t>System impacts such as PRACH latency could be </a:t>
            </a:r>
            <a:r>
              <a:rPr lang="en-US" altLang="zh-CN" sz="2000" smtClean="0"/>
              <a:t>expected.</a:t>
            </a:r>
            <a:endParaRPr lang="zh-CN" altLang="zh-CN" sz="2000" dirty="0" smtClean="0"/>
          </a:p>
          <a:p>
            <a:r>
              <a:rPr lang="en-US" altLang="zh-CN" sz="2400" dirty="0" smtClean="0"/>
              <a:t>As a complement to the other techniques, PSD boosting over a narrower bandwidth may be considered.</a:t>
            </a:r>
          </a:p>
          <a:p>
            <a:pPr lvl="0">
              <a:buNone/>
            </a:pP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133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PRACH coverage improvement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Brian Classon</dc:creator>
  <cp:lastModifiedBy>z00169403</cp:lastModifiedBy>
  <cp:revision>207</cp:revision>
  <dcterms:modified xsi:type="dcterms:W3CDTF">2013-04-17T19:14:22Z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(2)4G4Zsopc5ni8oBr8PbGfbTq0j67fgC6tQ16xmt1PFimbpiR41OKKNu3rE96hyBMH32Zwkwog_x000d_
6tA/HGDsNjrWM1vpx4YMjiWcRevPiZp6lRS56YsBF+ZIdoy6az+aXBQUV5eWYyMMcYjicNOx_x000d_
ZsMuT/Fgd/Kt8hPBj7qDLjFn/+9uJ4vZn74uEwEua3zVgG2sYcvon0bfwaz8QRaqJdkUdsbQ_x000d_
EvseIGyUZpWTNyqbtr</vt:lpwstr>
  </property>
  <property fmtid="{D5CDD505-2E9C-101B-9397-08002B2CF9AE}" pid="3" name="_ms_pID_7253431">
    <vt:lpwstr>EhgpC2p6JVGOGG8Vt24E3dNpQydfm3cuzBTd7DQNjxDT0wGGjKUFh9_x000d_
mPssiI5KgYlEuTcbdk9n+Znu8m7t/CTSC+l5jW99+D3EK5TwiFXdow==</vt:lpwstr>
  </property>
  <property fmtid="{D5CDD505-2E9C-101B-9397-08002B2CF9AE}" pid="4" name="sflag">
    <vt:lpwstr>1366226051</vt:lpwstr>
  </property>
</Properties>
</file>