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1" r:id="rId2"/>
    <p:sldId id="286" r:id="rId3"/>
  </p:sldIdLst>
  <p:sldSz cx="9144000" cy="6858000" type="screen4x3"/>
  <p:notesSz cx="6935788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03BD"/>
    <a:srgbClr val="FFFFCC"/>
    <a:srgbClr val="AAAAAA"/>
    <a:srgbClr val="DE0000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79" autoAdjust="0"/>
    <p:restoredTop sz="94718" autoAdjust="0"/>
  </p:normalViewPr>
  <p:slideViewPr>
    <p:cSldViewPr snapToGrid="0">
      <p:cViewPr>
        <p:scale>
          <a:sx n="75" d="100"/>
          <a:sy n="75" d="100"/>
        </p:scale>
        <p:origin x="-576" y="-72"/>
      </p:cViewPr>
      <p:guideLst>
        <p:guide orient="horz" pos="2160"/>
        <p:guide pos="28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2718" y="-90"/>
      </p:cViewPr>
      <p:guideLst>
        <p:guide orient="horz" pos="2904"/>
        <p:guide pos="218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9063" y="0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9063" y="8758238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03C7419-61D9-46C1-97E9-76E9D8F8C3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87138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9063" y="0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2150"/>
            <a:ext cx="4611688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8312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9063" y="8758238"/>
            <a:ext cx="30051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603C3B5-9CFC-4B60-AD1F-942309290D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63870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3C3B5-9CFC-4B60-AD1F-942309290D4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3C3B5-9CFC-4B60-AD1F-942309290D4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1006088-BF21-4FD5-870B-675EAADE47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BD60626-1ACC-48B1-8201-AA7BD5684B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B1F5D59E-3020-483D-90FC-392986F41C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7E2DB302-961D-41B7-BD2E-EA757E550C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9852D4D-CA63-4F5E-A04D-C043C1229B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142875"/>
            <a:ext cx="2141537" cy="5735638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1775" y="142875"/>
            <a:ext cx="6275388" cy="57356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1C0706DD-24B8-4851-91EA-2616D1811F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55600" y="6038850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14675" y="6038850"/>
            <a:ext cx="2895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5EE79-A7C5-4B77-8FD4-A174D23DBDE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438" y="6440488"/>
            <a:ext cx="187483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09843C0-6DAC-490D-A4BA-BCECDC8ED96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Text Box 31"/>
          <p:cNvSpPr txBox="1">
            <a:spLocks noChangeArrowheads="1"/>
          </p:cNvSpPr>
          <p:nvPr userDrawn="1"/>
        </p:nvSpPr>
        <p:spPr bwMode="auto">
          <a:xfrm>
            <a:off x="314325" y="6038850"/>
            <a:ext cx="25336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cs typeface="+mn-cs"/>
              </a:rPr>
              <a:t>TI </a:t>
            </a:r>
            <a:r>
              <a:rPr lang="en-US" sz="800" dirty="0" smtClean="0">
                <a:cs typeface="+mn-cs"/>
              </a:rPr>
              <a:t>Confidential</a:t>
            </a:r>
            <a:r>
              <a:rPr lang="en-US" sz="800" baseline="0" dirty="0" smtClean="0">
                <a:cs typeface="+mn-cs"/>
              </a:rPr>
              <a:t> </a:t>
            </a:r>
            <a:r>
              <a:rPr lang="en-US" sz="800" dirty="0" smtClean="0">
                <a:cs typeface="+mn-cs"/>
              </a:rPr>
              <a:t>– NDA Restrictions</a:t>
            </a:r>
            <a:endParaRPr lang="en-US" sz="800" dirty="0"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1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>
          <a:xfrm>
            <a:off x="0" y="6324600"/>
            <a:ext cx="880427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438" y="6440488"/>
            <a:ext cx="187483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2394529-A9B3-4A54-83EC-E61379E8334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" name="Text Box 31"/>
          <p:cNvSpPr txBox="1">
            <a:spLocks noChangeArrowheads="1"/>
          </p:cNvSpPr>
          <p:nvPr userDrawn="1"/>
        </p:nvSpPr>
        <p:spPr bwMode="auto">
          <a:xfrm>
            <a:off x="314325" y="6038850"/>
            <a:ext cx="25336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cs typeface="+mn-cs"/>
              </a:rPr>
              <a:t>TI </a:t>
            </a:r>
            <a:r>
              <a:rPr lang="en-US" sz="800" dirty="0" smtClean="0">
                <a:cs typeface="+mn-cs"/>
              </a:rPr>
              <a:t>Confidential</a:t>
            </a:r>
            <a:r>
              <a:rPr lang="en-US" sz="800" baseline="0" dirty="0" smtClean="0">
                <a:cs typeface="+mn-cs"/>
              </a:rPr>
              <a:t> </a:t>
            </a:r>
            <a:r>
              <a:rPr lang="en-US" sz="800" dirty="0" smtClean="0">
                <a:cs typeface="+mn-cs"/>
              </a:rPr>
              <a:t>– NDA Restrictions</a:t>
            </a:r>
            <a:endParaRPr lang="en-US" sz="800" dirty="0"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elected_powerpoint_bg_1_grey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 userDrawn="1"/>
        </p:nvSpPr>
        <p:spPr>
          <a:xfrm>
            <a:off x="0" y="6324600"/>
            <a:ext cx="878205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7" descr="ti_logo_powerpoint_1_line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5438" y="6440488"/>
            <a:ext cx="187483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  <a:ln/>
        </p:spPr>
        <p:txBody>
          <a:bodyPr/>
          <a:lstStyle>
            <a:lvl1pPr marL="0" indent="0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2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38850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1A5AC0A-F4BD-4464-80DC-A88E0D9F781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Text Box 31"/>
          <p:cNvSpPr txBox="1">
            <a:spLocks noChangeArrowheads="1"/>
          </p:cNvSpPr>
          <p:nvPr userDrawn="1"/>
        </p:nvSpPr>
        <p:spPr bwMode="auto">
          <a:xfrm>
            <a:off x="314325" y="6038850"/>
            <a:ext cx="25336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800" dirty="0">
                <a:cs typeface="+mn-cs"/>
              </a:rPr>
              <a:t>TI </a:t>
            </a:r>
            <a:r>
              <a:rPr lang="en-US" sz="800" dirty="0" smtClean="0">
                <a:cs typeface="+mn-cs"/>
              </a:rPr>
              <a:t>Confidential</a:t>
            </a:r>
            <a:r>
              <a:rPr lang="en-US" sz="800" baseline="0" dirty="0" smtClean="0">
                <a:cs typeface="+mn-cs"/>
              </a:rPr>
              <a:t> </a:t>
            </a:r>
            <a:r>
              <a:rPr lang="en-US" sz="800" dirty="0" smtClean="0">
                <a:cs typeface="+mn-cs"/>
              </a:rPr>
              <a:t>– NDA Restrictions</a:t>
            </a:r>
            <a:endParaRPr lang="en-US" sz="800" dirty="0"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" y="101600"/>
            <a:ext cx="8864600" cy="4413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1" y="618067"/>
            <a:ext cx="8822266" cy="5418666"/>
          </a:xfrm>
        </p:spPr>
        <p:txBody>
          <a:bodyPr/>
          <a:lstStyle>
            <a:lvl1pPr>
              <a:spcBef>
                <a:spcPts val="800"/>
              </a:spcBef>
              <a:buFont typeface="Wingdings" pitchFamily="2" charset="2"/>
              <a:buChar char="v"/>
              <a:defRPr sz="1600">
                <a:latin typeface="Times New Roman" pitchFamily="18" charset="0"/>
                <a:cs typeface="Times New Roman" pitchFamily="18" charset="0"/>
              </a:defRPr>
            </a:lvl1pPr>
            <a:lvl2pPr>
              <a:defRPr sz="1400">
                <a:latin typeface="Times New Roman" pitchFamily="18" charset="0"/>
                <a:cs typeface="Times New Roman" pitchFamily="18" charset="0"/>
              </a:defRPr>
            </a:lvl2pPr>
            <a:lvl3pPr>
              <a:defRPr sz="1400">
                <a:latin typeface="Times New Roman" pitchFamily="18" charset="0"/>
                <a:cs typeface="Times New Roman" pitchFamily="18" charset="0"/>
              </a:defRPr>
            </a:lvl3pPr>
            <a:lvl4pPr>
              <a:defRPr sz="1400">
                <a:latin typeface="Times New Roman" pitchFamily="18" charset="0"/>
                <a:cs typeface="Times New Roman" pitchFamily="18" charset="0"/>
              </a:defRPr>
            </a:lvl4pPr>
            <a:lvl5pPr>
              <a:defRPr sz="1400"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38925" y="6049963"/>
            <a:ext cx="2133600" cy="206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56AB8A3-9FE4-4612-8857-687BFF70DD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185863"/>
            <a:ext cx="4157663" cy="469265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185863"/>
            <a:ext cx="4157662" cy="4692650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3A6A834-CC4A-4943-952A-D55BFAADAD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Aft>
                <a:spcPct val="0"/>
              </a:spcAft>
              <a:defRPr lang="en-US" sz="20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rtl="0" eaLnBrk="0" fontAlgn="base" hangingPunct="0">
              <a:spcAft>
                <a:spcPct val="0"/>
              </a:spcAft>
              <a:defRPr lang="en-US" sz="18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rtl="0" eaLnBrk="0" fontAlgn="base" hangingPunct="0">
              <a:spcAft>
                <a:spcPct val="0"/>
              </a:spcAft>
              <a:defRPr lang="en-US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B3D8EEF-7576-4AB0-8518-088FB58AB7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642100" y="6049963"/>
            <a:ext cx="2133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03D9FE4-F784-4A94-8F3E-54A098F0E8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6324600"/>
            <a:ext cx="880427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41275" y="6324600"/>
            <a:ext cx="874077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0" y="6321425"/>
            <a:ext cx="8810625" cy="466344"/>
          </a:xfrm>
          <a:prstGeom prst="rect">
            <a:avLst/>
          </a:prstGeom>
          <a:solidFill>
            <a:schemeClr val="bg1"/>
          </a:solidFill>
          <a:ln w="9525">
            <a:solidFill>
              <a:srgbClr val="AAAA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1775" y="142875"/>
            <a:ext cx="8458200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3375" y="1058863"/>
            <a:ext cx="8467725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28" r:id="rId5"/>
    <p:sldLayoutId id="2147483741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42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rgbClr val="FF0000"/>
          </a:solidFill>
          <a:latin typeface="Arial" charset="0"/>
        </a:defRPr>
      </a:lvl9pPr>
    </p:titleStyle>
    <p:bodyStyle>
      <a:lvl1pPr marL="227013" indent="-227013" algn="l" rtl="0" eaLnBrk="0" fontAlgn="base" hangingPunct="0">
        <a:spcBef>
          <a:spcPts val="8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33363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854075" indent="-165100" algn="l" rtl="0" eaLnBrk="0" fontAlgn="base" hangingPunct="0">
        <a:spcBef>
          <a:spcPct val="1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201738" indent="-233363" algn="l" rtl="0" eaLnBrk="0" fontAlgn="base" hangingPunct="0">
        <a:spcBef>
          <a:spcPct val="5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1489075" indent="-173038" algn="l" rtl="0" eaLnBrk="0" fontAlgn="base" hangingPunct="0">
        <a:spcBef>
          <a:spcPct val="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19462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4034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28606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317875" indent="-173038" algn="l" rtl="0" fontAlgn="base">
        <a:spcBef>
          <a:spcPct val="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SimSun" pitchFamily="2" charset="-122"/>
              </a:rPr>
              <a:t>Way Forward on 4Tx Codebook Enhancement: Rank-1/2</a:t>
            </a:r>
          </a:p>
        </p:txBody>
      </p:sp>
      <p:sp>
        <p:nvSpPr>
          <p:cNvPr id="327687" name="Rectangle 7"/>
          <p:cNvSpPr>
            <a:spLocks noChangeArrowheads="1"/>
          </p:cNvSpPr>
          <p:nvPr/>
        </p:nvSpPr>
        <p:spPr bwMode="auto">
          <a:xfrm>
            <a:off x="190500" y="247650"/>
            <a:ext cx="8686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sv-SE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3GPP TSG RAN WG1 72bis    	</a:t>
            </a:r>
            <a:r>
              <a:rPr lang="sv-SE" altLang="zh-CN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	</a:t>
            </a:r>
            <a:r>
              <a:rPr lang="sv-SE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	</a:t>
            </a:r>
            <a:r>
              <a:rPr lang="sv-SE" altLang="zh-CN" smtClean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                R1-131738</a:t>
            </a:r>
            <a:endParaRPr lang="en-US" altLang="zh-CN" dirty="0">
              <a:effectLst>
                <a:outerShdw blurRad="38100" dist="38100" dir="2700000" algn="tl">
                  <a:srgbClr val="C0C0C0"/>
                </a:outerShdw>
              </a:effectLst>
              <a:ea typeface="SimSun" pitchFamily="2" charset="-122"/>
            </a:endParaRPr>
          </a:p>
          <a:p>
            <a:pPr>
              <a:defRPr/>
            </a:pP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Chicago, </a:t>
            </a:r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USA,  April</a:t>
            </a:r>
            <a:r>
              <a:rPr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SimSun" pitchFamily="2" charset="-122"/>
              </a:rPr>
              <a:t>. 15-19, 2013</a:t>
            </a:r>
          </a:p>
        </p:txBody>
      </p:sp>
      <p:sp>
        <p:nvSpPr>
          <p:cNvPr id="327688" name="Rectangle 8"/>
          <p:cNvSpPr>
            <a:spLocks noChangeArrowheads="1"/>
          </p:cNvSpPr>
          <p:nvPr/>
        </p:nvSpPr>
        <p:spPr bwMode="auto">
          <a:xfrm>
            <a:off x="152400" y="1219200"/>
            <a:ext cx="3128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rPr>
              <a:t>Agenda Item	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rPr>
              <a:t>7.2.2.1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MS PGothic" pitchFamily="34" charset="-128"/>
            </a:endParaRPr>
          </a:p>
          <a:p>
            <a:pPr marL="228600" indent="-228600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MS PGothic" pitchFamily="34" charset="-128"/>
              </a:rPr>
              <a:t>Document for	: Decision</a:t>
            </a:r>
            <a:endParaRPr lang="en-US" altLang="ja-JP" sz="2000" b="0" dirty="0">
              <a:ea typeface="MS PGothic" pitchFamily="34" charset="-128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23252" y="4062779"/>
            <a:ext cx="8523288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SimSun" pitchFamily="2" charset="-122"/>
                <a:cs typeface="+mj-cs"/>
              </a:rPr>
              <a:t>Texas Instruments, Intel, </a:t>
            </a:r>
            <a:r>
              <a:rPr kumimoji="0" lang="en-US" altLang="zh-CN" sz="280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SimSun" pitchFamily="2" charset="-122"/>
                <a:cs typeface="+mj-cs"/>
              </a:rPr>
              <a:t>InterDigital, </a:t>
            </a:r>
          </a:p>
          <a:p>
            <a:pPr marL="0" marR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SimSun" pitchFamily="2" charset="-122"/>
                <a:cs typeface="+mj-cs"/>
              </a:rPr>
              <a:t>Motorola </a:t>
            </a:r>
            <a:r>
              <a:rPr kumimoji="0" lang="en-US" altLang="zh-CN" sz="280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SimSun" pitchFamily="2" charset="-122"/>
                <a:cs typeface="+mj-cs"/>
              </a:rPr>
              <a:t>Mobility</a:t>
            </a:r>
            <a:r>
              <a:rPr lang="en-US" altLang="zh-CN" sz="2800" kern="0" noProof="0" dirty="0" smtClean="0">
                <a:latin typeface="+mj-lt"/>
                <a:ea typeface="SimSun" pitchFamily="2" charset="-122"/>
                <a:cs typeface="+mj-cs"/>
              </a:rPr>
              <a:t>, ZTE </a:t>
            </a:r>
            <a:endParaRPr kumimoji="0" lang="en-US" altLang="zh-CN" sz="28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SimSun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Way-forward: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1" y="855785"/>
            <a:ext cx="8822266" cy="547834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200" dirty="0" smtClean="0"/>
              <a:t> For rank-1/2,  the 4Tx enhanced codebook (if adopted) should include Rel.8 precoders and additional new precoders satisfying DCB constraint:</a:t>
            </a:r>
          </a:p>
          <a:p>
            <a:pPr lvl="1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200" dirty="0" smtClean="0"/>
              <a:t>Rel.8 precoder: at least one of </a:t>
            </a:r>
            <a:r>
              <a:rPr lang="en-US" sz="2200" b="1" dirty="0" smtClean="0"/>
              <a:t>W</a:t>
            </a:r>
            <a:r>
              <a:rPr lang="en-US" sz="2200" baseline="-25000" dirty="0" smtClean="0"/>
              <a:t>1</a:t>
            </a:r>
            <a:r>
              <a:rPr lang="en-US" sz="2200" dirty="0" smtClean="0"/>
              <a:t> and </a:t>
            </a:r>
            <a:r>
              <a:rPr lang="en-US" sz="2200" b="1" dirty="0" smtClean="0"/>
              <a:t>W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belongs to Rel.8 codebook</a:t>
            </a:r>
          </a:p>
          <a:p>
            <a:pPr lvl="2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200" dirty="0" smtClean="0"/>
              <a:t>e.g. W</a:t>
            </a:r>
            <a:r>
              <a:rPr lang="en-US" sz="2200" baseline="-25000" dirty="0" smtClean="0"/>
              <a:t>1</a:t>
            </a:r>
            <a:r>
              <a:rPr lang="en-US" sz="2200" dirty="0" smtClean="0"/>
              <a:t> = I</a:t>
            </a:r>
            <a:r>
              <a:rPr lang="en-US" sz="2200" baseline="-25000" dirty="0" smtClean="0"/>
              <a:t>4</a:t>
            </a:r>
            <a:r>
              <a:rPr lang="en-US" sz="2200" dirty="0" smtClean="0"/>
              <a:t>, W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= Rel.8 precoder</a:t>
            </a:r>
          </a:p>
          <a:p>
            <a:pPr lvl="1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200" dirty="0" smtClean="0"/>
              <a:t>New precoder:     details of </a:t>
            </a:r>
            <a:r>
              <a:rPr lang="en-US" sz="2200" b="1" dirty="0" smtClean="0"/>
              <a:t>W</a:t>
            </a:r>
            <a:r>
              <a:rPr lang="en-US" sz="2200" baseline="-25000" dirty="0" smtClean="0"/>
              <a:t>1</a:t>
            </a:r>
            <a:r>
              <a:rPr lang="en-US" sz="2200" dirty="0" smtClean="0"/>
              <a:t> and </a:t>
            </a:r>
            <a:r>
              <a:rPr lang="en-US" sz="2200" b="1" dirty="0" smtClean="0"/>
              <a:t>W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FFS.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Custom 1">
      <a:dk1>
        <a:srgbClr val="000000"/>
      </a:dk1>
      <a:lt1>
        <a:srgbClr val="FFFFFF"/>
      </a:lt1>
      <a:dk2>
        <a:srgbClr val="DE0000"/>
      </a:dk2>
      <a:lt2>
        <a:srgbClr val="808080"/>
      </a:lt2>
      <a:accent1>
        <a:srgbClr val="DE0000"/>
      </a:accent1>
      <a:accent2>
        <a:srgbClr val="AEAEAE"/>
      </a:accent2>
      <a:accent3>
        <a:srgbClr val="117788"/>
      </a:accent3>
      <a:accent4>
        <a:srgbClr val="404040"/>
      </a:accent4>
      <a:accent5>
        <a:srgbClr val="7F7F7F"/>
      </a:accent5>
      <a:accent6>
        <a:srgbClr val="32B4CE"/>
      </a:accent6>
      <a:hlink>
        <a:srgbClr val="DE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10482</TotalTime>
  <Words>88</Words>
  <Application>Microsoft Office PowerPoint</Application>
  <PresentationFormat>On-screen Show (4:3)</PresentationFormat>
  <Paragraphs>14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FinalPowerpoint</vt:lpstr>
      <vt:lpstr>Way Forward on 4Tx Codebook Enhancement: Rank-1/2</vt:lpstr>
      <vt:lpstr>Way-forward: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Runhua Chen</dc:creator>
  <cp:lastModifiedBy>Runhua Chen</cp:lastModifiedBy>
  <cp:revision>498</cp:revision>
  <dcterms:created xsi:type="dcterms:W3CDTF">2007-12-19T20:51:45Z</dcterms:created>
  <dcterms:modified xsi:type="dcterms:W3CDTF">2013-04-17T16:27:56Z</dcterms:modified>
</cp:coreProperties>
</file>