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68" r:id="rId4"/>
    <p:sldId id="265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24" autoAdjust="0"/>
    <p:restoredTop sz="94660"/>
  </p:normalViewPr>
  <p:slideViewPr>
    <p:cSldViewPr>
      <p:cViewPr varScale="1">
        <p:scale>
          <a:sx n="91" d="100"/>
          <a:sy n="91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 smtClean="0">
                <a:ea typeface="+mn-ea"/>
              </a:defRPr>
            </a:lvl1pPr>
          </a:lstStyle>
          <a:p>
            <a:pPr>
              <a:defRPr/>
            </a:pPr>
            <a:fld id="{BDEE2421-8C95-42B3-BC17-9276F9202B8F}" type="datetimeFigureOut">
              <a:rPr lang="ko-KR" altLang="en-US"/>
              <a:pPr>
                <a:defRPr/>
              </a:pPr>
              <a:t>2012-11-14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  <a:endParaRPr lang="ko-KR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 smtClean="0">
                <a:ea typeface="+mn-ea"/>
              </a:defRPr>
            </a:lvl1pPr>
          </a:lstStyle>
          <a:p>
            <a:pPr>
              <a:defRPr/>
            </a:pPr>
            <a:fld id="{AD2EDBE2-8245-4AFE-8E22-56BC086AD04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 smtClean="0">
              <a:cs typeface="맑은 고딕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4AA2E4-E7F7-4646-8347-3DEFB3717568}" type="slidenum">
              <a:rPr lang="ko-KR" altLang="en-US">
                <a:cs typeface="맑은 고딕"/>
              </a:rPr>
              <a:pPr/>
              <a:t>1</a:t>
            </a:fld>
            <a:endParaRPr lang="en-US" altLang="ko-KR">
              <a:cs typeface="맑은 고딕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 smtClean="0">
              <a:cs typeface="맑은 고딕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E03B07-9057-4E51-AE13-1299348B3D80}" type="slidenum">
              <a:rPr lang="ko-KR" altLang="en-US">
                <a:cs typeface="맑은 고딕"/>
              </a:rPr>
              <a:pPr/>
              <a:t>2</a:t>
            </a:fld>
            <a:endParaRPr lang="en-US" altLang="ko-KR">
              <a:cs typeface="맑은 고딕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 smtClean="0">
              <a:cs typeface="맑은 고딕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E03B07-9057-4E51-AE13-1299348B3D80}" type="slidenum">
              <a:rPr lang="ko-KR" altLang="en-US">
                <a:cs typeface="맑은 고딕"/>
              </a:rPr>
              <a:pPr/>
              <a:t>3</a:t>
            </a:fld>
            <a:endParaRPr lang="en-US" altLang="ko-KR">
              <a:cs typeface="맑은 고딕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43B7AB-05B9-4AD7-A511-BBF3586C730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335379-CD9E-4C97-8016-E4DAE5A7FDF2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C418FD-2FE9-4BDC-9CAB-455F7BA9554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1194EF-0FB5-4A05-AE7B-CE19A2FBDFC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0452D4-3124-4D7E-AD40-7AA5E17F3CD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F4B6B-5767-4B82-9091-4860E6AB0AE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E69F54-11F1-48A9-8A8F-875D6A5ABB6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FCD69-B404-44B2-829F-4E9033340E4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FAB49C-23D8-4687-862E-042EC22A652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1D4D85-EA7E-4A0A-96E3-518312AED0E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D4C724-A3DA-4EBA-86C4-2382A94D974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ea typeface="Gulim" pitchFamily="34" charset="-127"/>
              </a:defRPr>
            </a:lvl1pPr>
          </a:lstStyle>
          <a:p>
            <a:fld id="{CA8EE501-0759-4553-AC4B-4593A793E266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4000" dirty="0" smtClean="0">
                <a:ea typeface="Gulim" pitchFamily="34" charset="-127"/>
              </a:rPr>
              <a:t>Way forward on soft buffer handling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191000"/>
            <a:ext cx="7391400" cy="1981200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ea typeface="Gulim" pitchFamily="34" charset="-127"/>
              </a:rPr>
              <a:t>Samsung, </a:t>
            </a:r>
            <a:r>
              <a:rPr lang="en-US" altLang="ja-JP" sz="2400" dirty="0" smtClean="0">
                <a:ea typeface="Gulim" pitchFamily="34" charset="-127"/>
              </a:rPr>
              <a:t>CMCC, ITRI, </a:t>
            </a:r>
            <a:r>
              <a:rPr lang="en-US" altLang="ja-JP" sz="2400" dirty="0" smtClean="0">
                <a:ea typeface="Gulim" pitchFamily="34" charset="-127"/>
              </a:rPr>
              <a:t>New </a:t>
            </a:r>
            <a:r>
              <a:rPr lang="en-US" altLang="ja-JP" sz="2400" dirty="0" err="1" smtClean="0">
                <a:ea typeface="Gulim" pitchFamily="34" charset="-127"/>
              </a:rPr>
              <a:t>Postcom</a:t>
            </a:r>
            <a:r>
              <a:rPr lang="en-US" altLang="ja-JP" sz="2400" smtClean="0">
                <a:ea typeface="Gulim" pitchFamily="34" charset="-127"/>
              </a:rPr>
              <a:t>, Panasonic</a:t>
            </a:r>
            <a:r>
              <a:rPr lang="en-US" altLang="ja-JP" sz="2400" dirty="0" smtClean="0">
                <a:ea typeface="Gulim" pitchFamily="34" charset="-127"/>
              </a:rPr>
              <a:t>, </a:t>
            </a:r>
            <a:r>
              <a:rPr lang="en-US" altLang="ko-KR" sz="2400" dirty="0" smtClean="0">
                <a:ea typeface="Gulim" pitchFamily="34" charset="-127"/>
              </a:rPr>
              <a:t>ZTE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0" y="77788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 smtClean="0">
                <a:ea typeface="Malgun Gothic" pitchFamily="34" charset="-127"/>
                <a:cs typeface="Times New Roman" pitchFamily="18" charset="0"/>
              </a:rPr>
              <a:t>3GPP TSG RAN WG1 #71	                     				</a:t>
            </a:r>
            <a:r>
              <a:rPr lang="en-US" altLang="ko-KR" b="1" i="1" dirty="0" smtClean="0">
                <a:ea typeface="Malgun Gothic" pitchFamily="34" charset="-127"/>
                <a:cs typeface="Times New Roman" pitchFamily="18" charset="0"/>
              </a:rPr>
              <a:t>R1-125306</a:t>
            </a:r>
          </a:p>
          <a:p>
            <a:pPr eaLnBrk="0" hangingPunct="0"/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New Orleans, USA, November 13 – 17, 2012</a:t>
            </a:r>
            <a:r>
              <a:rPr lang="en-GB" altLang="ko-KR" b="1" dirty="0" smtClean="0">
                <a:ea typeface="Malgun Gothic" pitchFamily="34" charset="-127"/>
                <a:cs typeface="Times New Roman" pitchFamily="18" charset="0"/>
              </a:rPr>
              <a:t>		Agenda item: 6.2.1.1</a:t>
            </a:r>
            <a:endParaRPr lang="en-GB" altLang="ko-KR" b="1" dirty="0">
              <a:ea typeface="Malgun Gothic" pitchFamily="34" charset="-127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Gulim" pitchFamily="34" charset="-127"/>
              </a:rPr>
              <a:t>Proposals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24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sz="2800" dirty="0" smtClean="0">
                <a:ea typeface="ＭＳ Ｐゴシック" pitchFamily="34" charset="-128"/>
              </a:rPr>
              <a:t>Confirm the WA as agreement, i.e.</a:t>
            </a:r>
          </a:p>
          <a:p>
            <a:pPr lvl="1" eaLnBrk="1" hangingPunct="1">
              <a:defRPr/>
            </a:pPr>
            <a:r>
              <a:rPr lang="en-US" altLang="ja-JP" sz="2400" dirty="0" smtClean="0">
                <a:ea typeface="ＭＳ Ｐゴシック" pitchFamily="34" charset="-128"/>
              </a:rPr>
              <a:t>The rate matching procedure in TS 36.212 is kept unchanged except the following: </a:t>
            </a:r>
          </a:p>
          <a:p>
            <a:pPr lvl="2" eaLnBrk="1" hangingPunct="1">
              <a:defRPr/>
            </a:pPr>
            <a:r>
              <a:rPr lang="en-US" altLang="ja-JP" sz="2200" i="1" dirty="0" smtClean="0">
                <a:ea typeface="ＭＳ Ｐゴシック" pitchFamily="34" charset="-128"/>
              </a:rPr>
              <a:t>M</a:t>
            </a:r>
            <a:r>
              <a:rPr lang="en-US" altLang="ja-JP" sz="2200" baseline="-25000" dirty="0" smtClean="0">
                <a:ea typeface="ＭＳ Ｐゴシック" pitchFamily="34" charset="-128"/>
              </a:rPr>
              <a:t>DL_HARQ </a:t>
            </a:r>
            <a:r>
              <a:rPr lang="en-US" altLang="ja-JP" sz="2200" dirty="0" smtClean="0">
                <a:ea typeface="ＭＳ Ｐゴシック" pitchFamily="34" charset="-128"/>
              </a:rPr>
              <a:t>is </a:t>
            </a:r>
            <a:r>
              <a:rPr lang="en-US" altLang="ja-JP" sz="2200" dirty="0">
                <a:ea typeface="ＭＳ Ｐゴシック" pitchFamily="34" charset="-128"/>
              </a:rPr>
              <a:t>the maximum number of DL HARQ </a:t>
            </a:r>
            <a:r>
              <a:rPr lang="en-US" altLang="ja-JP" sz="2200" dirty="0" smtClean="0">
                <a:ea typeface="ＭＳ Ｐゴシック" pitchFamily="34" charset="-128"/>
              </a:rPr>
              <a:t>processes defined in Table 7-1 in TS 36.213 for the DL-reference UL/DL configuration of the serving cell</a:t>
            </a:r>
          </a:p>
          <a:p>
            <a:pPr lvl="2" eaLnBrk="1" hangingPunct="1">
              <a:defRPr/>
            </a:pPr>
            <a:endParaRPr lang="en-US" altLang="ja-JP" sz="22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Gulim" pitchFamily="34" charset="-127"/>
              </a:rPr>
              <a:t>Proposals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24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sz="2800" dirty="0" smtClean="0">
                <a:ea typeface="ＭＳ Ｐゴシック" pitchFamily="34" charset="-128"/>
              </a:rPr>
              <a:t>T</a:t>
            </a:r>
            <a:r>
              <a:rPr lang="en-US" altLang="ko-KR" sz="2800" dirty="0" smtClean="0"/>
              <a:t>he Rel-10 operation </a:t>
            </a:r>
            <a:r>
              <a:rPr lang="en-US" altLang="ko-KR" sz="2800" dirty="0"/>
              <a:t>of storing soft channel bits </a:t>
            </a:r>
            <a:r>
              <a:rPr lang="en-US" altLang="ja-JP" sz="2800" dirty="0" smtClean="0">
                <a:ea typeface="ＭＳ Ｐゴシック" pitchFamily="34" charset="-128"/>
              </a:rPr>
              <a:t>in TS 36.213 is kept unchanged except</a:t>
            </a:r>
          </a:p>
          <a:p>
            <a:pPr lvl="1" eaLnBrk="1" hangingPunct="1">
              <a:defRPr/>
            </a:pPr>
            <a:r>
              <a:rPr lang="en-US" altLang="ja-JP" sz="2400" i="1" dirty="0" smtClean="0">
                <a:ea typeface="ＭＳ Ｐゴシック" pitchFamily="34" charset="-128"/>
              </a:rPr>
              <a:t>M</a:t>
            </a:r>
            <a:r>
              <a:rPr lang="en-US" altLang="ja-JP" sz="2400" baseline="-25000" dirty="0" smtClean="0">
                <a:ea typeface="ＭＳ Ｐゴシック" pitchFamily="34" charset="-128"/>
              </a:rPr>
              <a:t>DL_HARQ </a:t>
            </a:r>
            <a:r>
              <a:rPr lang="en-US" altLang="ja-JP" sz="2400" dirty="0" smtClean="0">
                <a:ea typeface="ＭＳ Ｐゴシック" pitchFamily="34" charset="-128"/>
              </a:rPr>
              <a:t>is the maximum number of DL HARQ processes defined in Table 7-1 in TS 36.213 for the DL-reference UL/DL configuration of the serving cell</a:t>
            </a:r>
          </a:p>
          <a:p>
            <a:pPr eaLnBrk="1" hangingPunct="1">
              <a:defRPr/>
            </a:pPr>
            <a:endParaRPr lang="en-US" altLang="ja-JP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4000" dirty="0" smtClean="0">
                <a:ea typeface="Gulim" pitchFamily="34" charset="-127"/>
              </a:rPr>
              <a:t>Annex: Storing soft channel bits </a:t>
            </a:r>
            <a:endParaRPr lang="en-US" altLang="zh-CN" sz="4000" dirty="0" smtClean="0">
              <a:ea typeface="SimSun" pitchFamily="2" charset="-122"/>
            </a:endParaRPr>
          </a:p>
        </p:txBody>
      </p:sp>
      <p:sp>
        <p:nvSpPr>
          <p:cNvPr id="235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2400" dirty="0" smtClean="0">
                <a:ea typeface="ＭＳ Ｐゴシック" charset="-128"/>
              </a:rPr>
              <a:t>For each serving cell, for at least </a:t>
            </a:r>
            <a:r>
              <a:rPr lang="en-US" altLang="ja-JP" sz="2400" i="1" dirty="0" smtClean="0">
                <a:ea typeface="ＭＳ Ｐゴシック" charset="-128"/>
              </a:rPr>
              <a:t>K</a:t>
            </a:r>
            <a:r>
              <a:rPr lang="en-US" altLang="ja-JP" sz="2400" baseline="-25000" dirty="0" smtClean="0">
                <a:ea typeface="ＭＳ Ｐゴシック" charset="-128"/>
              </a:rPr>
              <a:t>MIMO </a:t>
            </a:r>
            <a:r>
              <a:rPr lang="en-US" altLang="ja-JP" sz="2400" dirty="0" smtClean="0">
                <a:ea typeface="ＭＳ Ｐゴシック" charset="-128"/>
              </a:rPr>
              <a:t>*min(</a:t>
            </a:r>
            <a:r>
              <a:rPr lang="en-US" altLang="ja-JP" sz="2400" i="1" dirty="0" smtClean="0">
                <a:ea typeface="ＭＳ Ｐゴシック" charset="-128"/>
              </a:rPr>
              <a:t>M</a:t>
            </a:r>
            <a:r>
              <a:rPr lang="en-US" altLang="ja-JP" sz="2400" baseline="-25000" dirty="0" smtClean="0">
                <a:ea typeface="ＭＳ Ｐゴシック" charset="-128"/>
              </a:rPr>
              <a:t>DL_HARQ</a:t>
            </a:r>
            <a:r>
              <a:rPr lang="en-US" altLang="ja-JP" sz="2400" dirty="0" smtClean="0">
                <a:ea typeface="ＭＳ Ｐゴシック" charset="-128"/>
              </a:rPr>
              <a:t>, </a:t>
            </a:r>
            <a:r>
              <a:rPr lang="en-US" altLang="ja-JP" sz="2400" i="1" dirty="0" err="1" smtClean="0">
                <a:ea typeface="ＭＳ Ｐゴシック" charset="-128"/>
              </a:rPr>
              <a:t>M</a:t>
            </a:r>
            <a:r>
              <a:rPr lang="en-US" altLang="ja-JP" sz="2400" baseline="-25000" dirty="0" err="1" smtClean="0">
                <a:ea typeface="ＭＳ Ｐゴシック" charset="-128"/>
              </a:rPr>
              <a:t>limit</a:t>
            </a:r>
            <a:r>
              <a:rPr lang="en-US" altLang="ja-JP" sz="2400" dirty="0" smtClean="0">
                <a:ea typeface="ＭＳ Ｐゴシック" charset="-128"/>
              </a:rPr>
              <a:t>) transport blocks, upon decoding failure of a code block of a transport block, the UE shall store at least </a:t>
            </a:r>
            <a:r>
              <a:rPr lang="en-US" altLang="ja-JP" sz="2400" i="1" dirty="0" err="1" smtClean="0">
                <a:ea typeface="ＭＳ Ｐゴシック" charset="-128"/>
              </a:rPr>
              <a:t>n</a:t>
            </a:r>
            <a:r>
              <a:rPr lang="en-US" altLang="ja-JP" sz="2400" baseline="-25000" dirty="0" err="1" smtClean="0">
                <a:ea typeface="ＭＳ Ｐゴシック" charset="-128"/>
              </a:rPr>
              <a:t>SB</a:t>
            </a:r>
            <a:r>
              <a:rPr lang="en-US" altLang="ja-JP" sz="2400" dirty="0" smtClean="0">
                <a:ea typeface="ＭＳ Ｐゴシック" charset="-128"/>
              </a:rPr>
              <a:t> received soft channel bits for the code block, where</a:t>
            </a:r>
          </a:p>
          <a:p>
            <a:pPr eaLnBrk="1" hangingPunct="1">
              <a:lnSpc>
                <a:spcPct val="90000"/>
              </a:lnSpc>
            </a:pPr>
            <a:endParaRPr lang="en-US" altLang="ja-JP" sz="2400" dirty="0" smtClean="0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sz="2400" dirty="0" smtClean="0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sz="2400" dirty="0" smtClean="0">
              <a:ea typeface="ＭＳ Ｐゴシック" charset="-128"/>
            </a:endParaRPr>
          </a:p>
          <a:p>
            <a:pPr lvl="1" eaLnBrk="1" hangingPunct="1"/>
            <a:r>
              <a:rPr lang="en-US" altLang="ja-JP" sz="2000" i="1" dirty="0" smtClean="0">
                <a:ea typeface="ＭＳ Ｐゴシック" charset="-128"/>
              </a:rPr>
              <a:t>M</a:t>
            </a:r>
            <a:r>
              <a:rPr lang="en-US" altLang="ja-JP" sz="2000" baseline="-25000" dirty="0" smtClean="0">
                <a:ea typeface="ＭＳ Ｐゴシック" charset="-128"/>
              </a:rPr>
              <a:t>DL_HARQ </a:t>
            </a:r>
            <a:r>
              <a:rPr lang="en-US" altLang="ja-JP" sz="2000" dirty="0" smtClean="0">
                <a:ea typeface="ＭＳ Ｐゴシック" charset="-128"/>
              </a:rPr>
              <a:t>is the maximum number of DL HARQ processes defined in Table 7-1 in TS 36.213 for the DL-reference UL/DL configuration of the serving cell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sz="2000" dirty="0" smtClean="0">
                <a:ea typeface="ＭＳ Ｐゴシック" charset="-128"/>
              </a:rPr>
              <a:t>Other parameters reuse Rel-10 definitions for the serving cell</a:t>
            </a:r>
          </a:p>
        </p:txBody>
      </p:sp>
      <p:sp>
        <p:nvSpPr>
          <p:cNvPr id="23562" name="Rectangle 5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en-US">
              <a:ea typeface="SimSun" pitchFamily="2" charset="-122"/>
            </a:endParaRPr>
          </a:p>
        </p:txBody>
      </p:sp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1295400" y="3048000"/>
          <a:ext cx="6264275" cy="968375"/>
        </p:xfrm>
        <a:graphic>
          <a:graphicData uri="http://schemas.openxmlformats.org/presentationml/2006/ole">
            <p:oleObj spid="_x0000_s23559" name="Equation" r:id="rId3" imgW="3048000" imgH="4699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202</Words>
  <Application>Microsoft Office PowerPoint</Application>
  <PresentationFormat>全屏显示(4:3)</PresentationFormat>
  <Paragraphs>21</Paragraphs>
  <Slides>4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Default Design</vt:lpstr>
      <vt:lpstr>Equation</vt:lpstr>
      <vt:lpstr>Way forward on soft buffer handling</vt:lpstr>
      <vt:lpstr>Proposals</vt:lpstr>
      <vt:lpstr>Proposals</vt:lpstr>
      <vt:lpstr>Annex: Storing soft channel bits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Yingyang Li</cp:lastModifiedBy>
  <cp:revision>87</cp:revision>
  <dcterms:created xsi:type="dcterms:W3CDTF">2012-02-08T11:37:29Z</dcterms:created>
  <dcterms:modified xsi:type="dcterms:W3CDTF">2012-11-14T14:43:44Z</dcterms:modified>
</cp:coreProperties>
</file>