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A7DE0-8FFC-4B0B-9D34-1FE626E3F35E}" type="datetimeFigureOut">
              <a:rPr lang="ko-KR" altLang="en-US"/>
              <a:pPr>
                <a:defRPr/>
              </a:pPr>
              <a:t>2012-11-13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2D16F-B74A-4911-AD9D-2A6D5649DB1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08512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6EE11-7B79-4976-8073-65C800F94ABA}" type="datetimeFigureOut">
              <a:rPr lang="ko-KR" altLang="en-US"/>
              <a:pPr>
                <a:defRPr/>
              </a:pPr>
              <a:t>2012-11-13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5D72D-5E0C-4048-BD47-B94224D3670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8B4E92-EDA0-49AE-9E34-DA7A0FD3B1C3}" type="datetimeFigureOut">
              <a:rPr lang="ko-KR" altLang="en-US"/>
              <a:pPr>
                <a:defRPr/>
              </a:pPr>
              <a:t>2012-11-13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810DB0-F04C-4C7D-8C49-6CBA577736F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" charset="0"/>
                <a:cs typeface="Arial" charset="0"/>
              </a:rPr>
              <a:t>Way Forward on ECCE to EREG Mapping</a:t>
            </a:r>
            <a:endParaRPr lang="ko-KR" altLang="en-US" dirty="0" smtClean="0">
              <a:latin typeface="Arial" charset="0"/>
              <a:cs typeface="Arial" charset="0"/>
            </a:endParaRPr>
          </a:p>
        </p:txBody>
      </p:sp>
      <p:sp>
        <p:nvSpPr>
          <p:cNvPr id="2051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LG Electronics, Panasonic, CATT, NTT DOCOMO, New Postcom, Huawei, </a:t>
            </a:r>
            <a:r>
              <a:rPr lang="en-US" altLang="ko-KR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HiSilicon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, Alcatel-Lucent, Alcatel-Lucent Shanghai Bell</a:t>
            </a:r>
            <a:endParaRPr lang="ko-KR" altLang="en-US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215188" y="214313"/>
            <a:ext cx="164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smtClean="0">
                <a:latin typeface="맑은 고딕" pitchFamily="50" charset="-127"/>
                <a:ea typeface="맑은 고딕" pitchFamily="50" charset="-127"/>
              </a:rPr>
              <a:t>R1-125285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214282" y="714356"/>
            <a:ext cx="6357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3GPP TSG RAN WG1 Meeting #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71</a:t>
            </a:r>
            <a:endParaRPr kumimoji="0" lang="en-US" altLang="ko-KR" b="1" dirty="0">
              <a:latin typeface="맑은 고딕" pitchFamily="50" charset="-127"/>
              <a:ea typeface="맑은 고딕" pitchFamily="50" charset="-127"/>
            </a:endParaRPr>
          </a:p>
          <a:p>
            <a:pPr latinLnBrk="0"/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New Orleans, USA, 12</a:t>
            </a:r>
            <a:r>
              <a:rPr kumimoji="0" lang="en-US" altLang="ko-KR" b="1" baseline="30000" dirty="0" smtClean="0">
                <a:latin typeface="맑은 고딕" pitchFamily="50" charset="-127"/>
                <a:ea typeface="맑은 고딕" pitchFamily="50" charset="-127"/>
              </a:rPr>
              <a:t>th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 – 16</a:t>
            </a:r>
            <a:r>
              <a:rPr kumimoji="0" lang="en-US" altLang="ko-KR" b="1" baseline="30000" dirty="0" smtClean="0">
                <a:latin typeface="맑은 고딕" pitchFamily="50" charset="-127"/>
                <a:ea typeface="맑은 고딕" pitchFamily="50" charset="-127"/>
              </a:rPr>
              <a:t>th</a:t>
            </a:r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 November 2012</a:t>
            </a:r>
          </a:p>
          <a:p>
            <a:pPr latinLnBrk="0"/>
            <a:r>
              <a:rPr kumimoji="0" lang="en-US" altLang="ko-KR" b="1" dirty="0" smtClean="0">
                <a:latin typeface="맑은 고딕" pitchFamily="50" charset="-127"/>
                <a:ea typeface="맑은 고딕" pitchFamily="50" charset="-127"/>
              </a:rPr>
              <a:t>Agenda </a:t>
            </a:r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item: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6.2.3.1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Document for</a:t>
            </a:r>
            <a:r>
              <a:rPr kumimoji="0" lang="en-US" altLang="ko-KR" b="1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mtClean="0">
                <a:latin typeface="맑은 고딕" pitchFamily="50" charset="-127"/>
                <a:ea typeface="맑은 고딕" pitchFamily="50" charset="-127"/>
              </a:rPr>
              <a:t>Decision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Proposal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An aggregation level </a:t>
            </a:r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candidate consists of </a:t>
            </a:r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consecutive ECCEs.</a:t>
            </a:r>
          </a:p>
          <a:p>
            <a:pPr algn="just" latinLnBrk="0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For localized EPDCCH, </a:t>
            </a:r>
          </a:p>
          <a:p>
            <a:pPr lvl="1" algn="just" latinLnBrk="0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ECCE indices are numbered first in the PRB pair.</a:t>
            </a:r>
          </a:p>
          <a:p>
            <a:pPr algn="just" latinLnBrk="0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For distributed EPDCCH,</a:t>
            </a:r>
          </a:p>
          <a:p>
            <a:pPr lvl="1" algn="just" latinLnBrk="0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When the EPDCCH set has 8 PRB pairs and an ECCE is formed by 4 EREGs, </a:t>
            </a:r>
          </a:p>
          <a:p>
            <a:pPr lvl="2" algn="just" latinLnBrk="0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a candidate with aggregation level larger than 1 spans all the 8 PRB pairs.</a:t>
            </a:r>
          </a:p>
          <a:p>
            <a:pPr lvl="2">
              <a:buNone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/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Proposal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For distributed EPDCCH,</a:t>
            </a:r>
          </a:p>
          <a:p>
            <a:pPr lvl="1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ECCE numbering</a:t>
            </a:r>
          </a:p>
          <a:p>
            <a:pPr lvl="2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Alt A: ECCE indices are numbered first within the EREG group.</a:t>
            </a:r>
          </a:p>
          <a:p>
            <a:pPr lvl="2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Alt B: ECCE indices are numbered across the EREG groups.</a:t>
            </a:r>
          </a:p>
          <a:p>
            <a:pPr lvl="1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ECCE mapping when the set contains 8 PRB pairs and an ECCE consists of 4 EREGs</a:t>
            </a:r>
          </a:p>
          <a:p>
            <a:pPr lvl="2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Alt X: An ECCE is mapped to PRB pairs #{0, 1, 2, 3} or #{4, 5, 6, 7}.</a:t>
            </a:r>
          </a:p>
          <a:p>
            <a:pPr lvl="2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Alt Y: An ECCE is mapped to PRB pairs #{0, 2, 4, 6} or #{1, 3, 5, 7}.</a:t>
            </a:r>
          </a:p>
          <a:p>
            <a:pPr lvl="2" algn="just"/>
            <a:endParaRPr lang="en-US" altLang="ko-KR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lvl="2" algn="just"/>
            <a:endParaRPr lang="en-US" altLang="ko-KR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lvl="2" algn="just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Note: The selected 8 PRB pairs are re-indexed in an ascending order of the frequency domain location.</a:t>
            </a:r>
          </a:p>
          <a:p>
            <a:pPr lvl="2" algn="just"/>
            <a:endParaRPr lang="en-US" altLang="ko-KR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algn="just"/>
            <a:endParaRPr lang="ko-KR" altLang="en-US" dirty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243</Words>
  <Application>Microsoft Office PowerPoint</Application>
  <PresentationFormat>화면 슬라이드 쇼(4:3)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Way Forward on ECCE to EREG Mapping</vt:lpstr>
      <vt:lpstr>Proposal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E-PDCCH design</dc:title>
  <dc:creator>Microsoft Corporation</dc:creator>
  <cp:lastModifiedBy>seungminlee</cp:lastModifiedBy>
  <cp:revision>292</cp:revision>
  <dcterms:created xsi:type="dcterms:W3CDTF">2006-10-05T04:04:58Z</dcterms:created>
  <dcterms:modified xsi:type="dcterms:W3CDTF">2012-11-12T18:06:53Z</dcterms:modified>
</cp:coreProperties>
</file>