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4EDBF-8D0E-40F3-8FD3-29D73B008678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44996-6A10-4F9F-937B-2F2E366C1D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support of inter-point phase feedback for JT CoMP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Nokia, NSN, ZTE, III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41277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Agenda Item: 7.5.1.2</a:t>
            </a:r>
            <a:endParaRPr lang="ru-RU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317798"/>
            <a:ext cx="309655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620838" algn="l"/>
              </a:tabLst>
            </a:pPr>
            <a:r>
              <a:rPr lang="en-US" altLang="ko-KR" b="1" dirty="0"/>
              <a:t>TSG-RAN WG1 Meeting #68bis</a:t>
            </a:r>
          </a:p>
          <a:p>
            <a:pPr eaLnBrk="0" hangingPunct="0">
              <a:tabLst>
                <a:tab pos="1620838" algn="l"/>
              </a:tabLst>
            </a:pPr>
            <a:r>
              <a:rPr lang="en-US" altLang="ko-KR" b="1" dirty="0"/>
              <a:t>March26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– March 30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, 2012</a:t>
            </a:r>
          </a:p>
          <a:p>
            <a:pPr eaLnBrk="0" hangingPunct="0">
              <a:tabLst>
                <a:tab pos="1620838" algn="l"/>
              </a:tabLst>
            </a:pPr>
            <a:r>
              <a:rPr lang="en-GB" altLang="ko-KR" b="1" dirty="0" err="1">
                <a:ea typeface="Gulim" pitchFamily="34" charset="-127"/>
              </a:rPr>
              <a:t>Jeju</a:t>
            </a:r>
            <a:r>
              <a:rPr lang="en-GB" altLang="ko-KR" b="1" dirty="0">
                <a:ea typeface="Gulim" pitchFamily="34" charset="-127"/>
              </a:rPr>
              <a:t>, </a:t>
            </a:r>
            <a:r>
              <a:rPr lang="en-GB" altLang="ko-KR" b="1" dirty="0" smtClean="0">
                <a:ea typeface="Gulim" pitchFamily="34" charset="-127"/>
              </a:rPr>
              <a:t>Korea</a:t>
            </a:r>
            <a:endParaRPr lang="en-US" altLang="ko-KR" b="1" dirty="0"/>
          </a:p>
        </p:txBody>
      </p:sp>
      <p:sp>
        <p:nvSpPr>
          <p:cNvPr id="6" name="부제목 2"/>
          <p:cNvSpPr txBox="1">
            <a:spLocks/>
          </p:cNvSpPr>
          <p:nvPr/>
        </p:nvSpPr>
        <p:spPr bwMode="auto">
          <a:xfrm>
            <a:off x="640080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 smtClean="0"/>
              <a:t>R1-121887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Inter-point phase information feedback for coherent JT CoMP is transparently supported for the UE by calculating CSI report on CSI-RS resource configured for two transmitting points, i.e. no explicit inter-CSI-RS resource phase feedback is specified for Release 11</a:t>
            </a:r>
          </a:p>
          <a:p>
            <a:pPr lvl="1"/>
            <a:r>
              <a:rPr lang="en-US" dirty="0" smtClean="0"/>
              <a:t>RAN1 consider this agreement for the remaining DL CoMP issues (e.g. determination of the maximum size of CoMP measurement set)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102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support of inter-point phase feedback for JT CoMP</vt:lpstr>
      <vt:lpstr>Proposal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inter-point phase feedback</dc:title>
  <dc:creator>adavydov</dc:creator>
  <cp:lastModifiedBy>adavydov</cp:lastModifiedBy>
  <cp:revision>33</cp:revision>
  <dcterms:created xsi:type="dcterms:W3CDTF">2012-03-20T11:49:10Z</dcterms:created>
  <dcterms:modified xsi:type="dcterms:W3CDTF">2012-03-29T04:04:57Z</dcterms:modified>
</cp:coreProperties>
</file>