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3" autoAdjust="0"/>
  </p:normalViewPr>
  <p:slideViewPr>
    <p:cSldViewPr>
      <p:cViewPr varScale="1">
        <p:scale>
          <a:sx n="89" d="100"/>
          <a:sy n="89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70557A7-E327-4EA4-94A9-51D3E5C9A3B2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599A5A3-2364-41C7-A217-0441CE1A0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CD0220-16CF-4204-A85C-6E3C3F690F9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E9302-E797-40AE-B58C-9C9F4667ED27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C6EE3-912F-4317-9F6E-A7E92FA9EF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65377-76E0-438B-BA4B-B55B0F46722E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B882D-6380-4C67-9C57-18273CBB6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B5919-0C4F-4ADE-AAF3-3065A8EBDA76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D6732-057F-4558-8C16-ACD392024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D0AF1-918F-4AB2-8E32-AE2BEE566791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CD0A-E474-41E3-989A-EA5403D1DD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EF0CE-43E4-4AD3-8E8D-CCC22B383F58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1E2DD-EA58-4FAB-8279-E37644A0D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D5934-367C-4BFD-A915-12C51EF757A6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BFCDB-664E-4031-BEC0-7B41D0720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F919-1C66-4A69-A5FF-68DF87C69EE8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F7C96-EC91-4789-BB14-521FCA60FE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4AB20-D88F-4EF0-9F47-E62EED95E199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4C5F7-66A5-4176-ACAC-3C13D90B9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6F818-5145-4ACE-ADC2-F554B6A54257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4D246-042B-4964-B07A-8CABC8B7A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93409-ACAE-40A3-84E1-C934BD97A9CA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D0C3D-C488-4DA1-806D-D33626685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7CF9A-18A5-4D30-BE97-DA4331A62F79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A0485-93C6-4698-BF33-78BCF955C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B47832-AFBE-45DA-99FF-6BB66440359B}" type="datetimeFigureOut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A420AD-66E6-465D-9B6B-7A44A7716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WF on Single Point CSI Feedback Enhancement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Ericsson, InterDigital, Nokia, Nokia Siemens Networks, Renesas, ST-Ericsson, Texas Instruments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6200" y="152400"/>
            <a:ext cx="868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de-DE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67 		</a:t>
            </a:r>
            <a:r>
              <a:rPr lang="de-DE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R1-114408</a:t>
            </a:r>
            <a:endParaRPr lang="en-US" altLang="zh-CN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San Francisco, USA, Nov. 14 – 18, 2011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6200" y="1203325"/>
            <a:ext cx="492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	: 7.6</a:t>
            </a:r>
          </a:p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Document for	: Discussion and Decision</a:t>
            </a:r>
            <a:endParaRPr lang="en-US" altLang="ja-JP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Background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83162"/>
          </a:xfrm>
        </p:spPr>
        <p:txBody>
          <a:bodyPr/>
          <a:lstStyle/>
          <a:p>
            <a:pPr eaLnBrk="1" hangingPunct="1"/>
            <a:r>
              <a:rPr lang="en-US" smtClean="0"/>
              <a:t>Potential gain on single-point CSI feedback enhancements observed from the evaluation campaign is limited</a:t>
            </a:r>
          </a:p>
          <a:p>
            <a:pPr lvl="1" eaLnBrk="1" hangingPunct="1"/>
            <a:r>
              <a:rPr lang="en-US" smtClean="0"/>
              <a:t>Single digit gain from the relevant scenario A (80% indoor, 20% outdoor)</a:t>
            </a:r>
          </a:p>
          <a:p>
            <a:pPr lvl="2" eaLnBrk="1" hangingPunct="1"/>
            <a:r>
              <a:rPr lang="en-US" smtClean="0"/>
              <a:t>~8% in average SE and median user throughput</a:t>
            </a:r>
          </a:p>
          <a:p>
            <a:pPr lvl="2" eaLnBrk="1" hangingPunct="1"/>
            <a:r>
              <a:rPr lang="en-US" smtClean="0"/>
              <a:t>~5% in cell-edge user throughput</a:t>
            </a:r>
          </a:p>
          <a:p>
            <a:pPr lvl="1" eaLnBrk="1" hangingPunct="1"/>
            <a:r>
              <a:rPr lang="en-US" smtClean="0"/>
              <a:t>Similar observation for scenario C1/C2</a:t>
            </a:r>
          </a:p>
          <a:p>
            <a:pPr lvl="2" eaLnBrk="1" hangingPunct="1"/>
            <a:r>
              <a:rPr lang="en-US" smtClean="0"/>
              <a:t>Despite 100% outdoor modeling</a:t>
            </a:r>
          </a:p>
          <a:p>
            <a:pPr lvl="1" eaLnBrk="1" hangingPunct="1"/>
            <a:r>
              <a:rPr lang="en-US" smtClean="0"/>
              <a:t>In line with Rel.10 findings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Proposal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results from the evaluation campaign do not justify specifying CSI feedback enhancements in the context of eDL-MIMO.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112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宋体</vt:lpstr>
      <vt:lpstr>ＭＳ Ｐゴシック</vt:lpstr>
      <vt:lpstr>Office Theme</vt:lpstr>
      <vt:lpstr>WF on Single Point CSI Feedback Enhancement</vt:lpstr>
      <vt:lpstr>Background</vt:lpstr>
      <vt:lpstr>Proposal</vt:lpstr>
    </vt:vector>
  </TitlesOfParts>
  <Company>InterDigital Communications, LLC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eDL-MIMO SI</dc:title>
  <dc:creator>leemx</dc:creator>
  <cp:lastModifiedBy>a0216230</cp:lastModifiedBy>
  <cp:revision>54</cp:revision>
  <dcterms:created xsi:type="dcterms:W3CDTF">2011-11-15T05:25:59Z</dcterms:created>
  <dcterms:modified xsi:type="dcterms:W3CDTF">2011-11-18T02:23:06Z</dcterms:modified>
</cp:coreProperties>
</file>