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5" d="100"/>
          <a:sy n="95" d="100"/>
        </p:scale>
        <p:origin x="26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2/8/2024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2/8/2024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1BA6DE-D00F-C2D6-9F41-B9122BC3E906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RAN1#116 meeting 26/02-01/03/2024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BCA67-8074-0916-84B0-313872B65439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RAN1#116 meeting 26/02-01/03/2024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tohru.3gpp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38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385" TargetMode="External"/><Relationship Id="rId2" Type="http://schemas.openxmlformats.org/officeDocument/2006/relationships/hyperlink" Target="https://portal.3gpp.org/ngppapp/CreateTdoc.Aspx?mode=create&amp;meetingId=60385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6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RAN1#116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R1-2400003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RAN1#116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RAN1#116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89050"/>
            <a:ext cx="8388350" cy="493077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The GTW sessions will be set-up for all online sessions (up to 3 parallel sessions)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Microsoft Teams will be used for the organized offline sessions (up to 2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  <a:endParaRPr lang="en-GB" sz="24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Remote participation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Hand raising facility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b="1" i="1" dirty="0"/>
              <a:t>NOT APPLICABLE in RAN1#116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bg1">
                    <a:lumMod val="75000"/>
                  </a:schemeClr>
                </a:solidFill>
              </a:rPr>
              <a:t>For hand raising, 3GPP Tohru will be used by remote participants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bg1">
                    <a:lumMod val="75000"/>
                  </a:schemeClr>
                </a:solidFill>
              </a:rPr>
              <a:t>Delegates involved in the technical discussions, please connect to the 3GPP tool at: </a:t>
            </a:r>
            <a:r>
              <a:rPr lang="en-GB" sz="1800" dirty="0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https://tohru.3gpp.org/</a:t>
            </a:r>
            <a:r>
              <a:rPr lang="en-GB" sz="1800" dirty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  <a:p>
            <a:pPr lvl="1">
              <a:defRPr/>
            </a:pPr>
            <a:r>
              <a:rPr lang="en-GB" sz="2000" dirty="0">
                <a:solidFill>
                  <a:schemeClr val="bg1">
                    <a:lumMod val="75000"/>
                  </a:schemeClr>
                </a:solidFill>
              </a:rPr>
              <a:t>Meeting IDs are:</a:t>
            </a:r>
          </a:p>
          <a:p>
            <a:pPr lvl="2">
              <a:defRPr/>
            </a:pPr>
            <a:r>
              <a:rPr lang="en-GB" sz="1600" dirty="0"/>
              <a:t>RAN1_Main (Main meeting room: Ballroom II, Level-2)</a:t>
            </a:r>
          </a:p>
          <a:p>
            <a:pPr lvl="2">
              <a:defRPr/>
            </a:pPr>
            <a:r>
              <a:rPr lang="en-GB" sz="1600" dirty="0"/>
              <a:t>RAN1_Brk1 (Breakout 1 meeting room: Ballroom I, Level-2)</a:t>
            </a:r>
          </a:p>
          <a:p>
            <a:pPr lvl="2">
              <a:defRPr/>
            </a:pPr>
            <a:r>
              <a:rPr lang="en-GB" sz="1600" dirty="0"/>
              <a:t>RAN1_Brk2 (Breakout 2 meeting room: Athenaeum Conference, Ground floor)</a:t>
            </a:r>
          </a:p>
          <a:p>
            <a:pPr lvl="2">
              <a:defRPr/>
            </a:pPr>
            <a:r>
              <a:rPr lang="en-GB" sz="1600" dirty="0"/>
              <a:t>RAN1_Off1 (Offline 1 meeting room: VIP/</a:t>
            </a:r>
            <a:r>
              <a:rPr lang="en-GB" sz="1600" dirty="0" err="1"/>
              <a:t>Lamda</a:t>
            </a:r>
            <a:r>
              <a:rPr lang="en-GB" sz="1600" dirty="0"/>
              <a:t> , Level-2)</a:t>
            </a:r>
          </a:p>
          <a:p>
            <a:pPr lvl="2">
              <a:defRPr/>
            </a:pPr>
            <a:r>
              <a:rPr lang="en-GB" sz="1600" dirty="0"/>
              <a:t>RAN1_Off2 (Offline 2 meeting room: Omega, Level-2)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b="1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PLEASE STRICTLY FOLLOW the naming convention</a:t>
            </a:r>
          </a:p>
          <a:p>
            <a:pPr lvl="1">
              <a:defRPr/>
            </a:pPr>
            <a:r>
              <a:rPr lang="en-GB" sz="16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First name: </a:t>
            </a:r>
            <a:r>
              <a:rPr lang="en-US" sz="1800" b="1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“</a:t>
            </a:r>
            <a:r>
              <a:rPr lang="en-US" sz="1600" b="1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COMPANY – FirstName”</a:t>
            </a:r>
            <a:endParaRPr lang="en-GB" sz="16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defRPr/>
            </a:pPr>
            <a:r>
              <a:rPr lang="en-US" sz="1600" b="1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 name: “</a:t>
            </a:r>
            <a:r>
              <a:rPr lang="en-US" sz="1600" b="1" dirty="0" err="1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LastName</a:t>
            </a:r>
            <a:r>
              <a:rPr lang="en-US" sz="1600" b="1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RAN1#116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26</a:t>
            </a:r>
            <a:r>
              <a:rPr lang="en-GB" b="1" baseline="30000" dirty="0"/>
              <a:t>th</a:t>
            </a:r>
            <a:r>
              <a:rPr lang="en-GB" b="1" dirty="0"/>
              <a:t> February 2024, 07:00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1</a:t>
            </a:r>
            <a:r>
              <a:rPr lang="en-GB" b="1" baseline="30000" dirty="0"/>
              <a:t>st</a:t>
            </a:r>
            <a:r>
              <a:rPr lang="en-GB" b="1" dirty="0"/>
              <a:t> March 2024, 15:00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one-way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RAN1#116.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R1-2400000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https://portal.3gpp.org/#/registration?MtgId=60385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19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</a:t>
            </a:r>
            <a:r>
              <a:rPr lang="en-GB" b="1" dirty="0"/>
              <a:t>February 2024, 07:00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Please de-registered if not planning to attend in person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RAN1#116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(R1-2400000).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https://portal.3gpp.org/ngppapp/CreateTdoc.Aspx?mode=create&amp;meetingId=60385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https://portal.3gpp.org/ngppapp/ContributionImport.aspx?mode=bulk&amp;meetingId=60385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(R1-2400000).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download RAN1#116 </a:t>
            </a:r>
            <a:r>
              <a:rPr lang="en-GB" altLang="en-US" dirty="0" err="1"/>
              <a:t>Tdocs</a:t>
            </a:r>
            <a:r>
              <a:rPr lang="en-GB" altLang="en-US" dirty="0"/>
              <a:t> prior to the start of the meeting 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0853858"/>
              </p:ext>
            </p:extLst>
          </p:nvPr>
        </p:nvGraphicFramePr>
        <p:xfrm>
          <a:off x="488950" y="1225550"/>
          <a:ext cx="8388348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  <a:endParaRPr lang="en-GB" sz="900" dirty="0">
                        <a:hlinkClick r:id="rId3"/>
                      </a:endParaRP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https://www.3gpp.org/ftp/tsg_ran/WG1_RL1/TSGR1_116/Inbox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February 25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As instructed by RAN1 chair, upload of any new documents will ONLY be allowed from 07:30 to 19:00 (Monday to Thursday local time) – till around 18:00 (Friday local time)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33750</TotalTime>
  <Words>1910</Words>
  <Application>Microsoft Office PowerPoint</Application>
  <PresentationFormat>On-screen Show (4:3)</PresentationFormat>
  <Paragraphs>163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RAN1#116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Hand raising facility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PM</cp:lastModifiedBy>
  <cp:revision>1061</cp:revision>
  <dcterms:created xsi:type="dcterms:W3CDTF">2008-08-30T09:32:10Z</dcterms:created>
  <dcterms:modified xsi:type="dcterms:W3CDTF">2024-02-08T13:00:26Z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