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6" r:id="rId1"/>
  </p:sldMasterIdLst>
  <p:sldIdLst>
    <p:sldId id="258" r:id="rId2"/>
    <p:sldId id="256" r:id="rId3"/>
    <p:sldId id="263" r:id="rId4"/>
    <p:sldId id="264" r:id="rId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04EA4E-6A71-4DC7-A036-8FD353E8394A}" v="95" dt="2021-10-18T03:20:13.3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5" autoAdjust="0"/>
    <p:restoredTop sz="94660"/>
  </p:normalViewPr>
  <p:slideViewPr>
    <p:cSldViewPr snapToGrid="0">
      <p:cViewPr varScale="1">
        <p:scale>
          <a:sx n="92" d="100"/>
          <a:sy n="92" d="100"/>
        </p:scale>
        <p:origin x="108" y="9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slide" Target="slides/slide4.xml"/><Relationship Id="rId1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rour Falahati" userId="8955ae62-45ff-43c9-8c3d-6aad30f36d67" providerId="ADAL" clId="{1504EA4E-6A71-4DC7-A036-8FD353E8394A}"/>
    <pc:docChg chg="undo custSel addSld delSld modSld">
      <pc:chgData name="Sorour Falahati" userId="8955ae62-45ff-43c9-8c3d-6aad30f36d67" providerId="ADAL" clId="{1504EA4E-6A71-4DC7-A036-8FD353E8394A}" dt="2021-10-18T03:21:27.240" v="1704" actId="20577"/>
      <pc:docMkLst>
        <pc:docMk/>
      </pc:docMkLst>
      <pc:sldChg chg="addSp delSp modSp del mod setBg delDesignElem">
        <pc:chgData name="Sorour Falahati" userId="8955ae62-45ff-43c9-8c3d-6aad30f36d67" providerId="ADAL" clId="{1504EA4E-6A71-4DC7-A036-8FD353E8394A}" dt="2021-10-18T01:15:59.736" v="156" actId="2696"/>
        <pc:sldMkLst>
          <pc:docMk/>
          <pc:sldMk cId="862500637" sldId="256"/>
        </pc:sldMkLst>
        <pc:spChg chg="mod ord">
          <ac:chgData name="Sorour Falahati" userId="8955ae62-45ff-43c9-8c3d-6aad30f36d67" providerId="ADAL" clId="{1504EA4E-6A71-4DC7-A036-8FD353E8394A}" dt="2021-10-18T01:15:48.984" v="155" actId="26606"/>
          <ac:spMkLst>
            <pc:docMk/>
            <pc:sldMk cId="862500637" sldId="256"/>
            <ac:spMk id="2" creationId="{41D434E7-ED23-40E7-981D-86636D25A800}"/>
          </ac:spMkLst>
        </pc:spChg>
        <pc:spChg chg="add del">
          <ac:chgData name="Sorour Falahati" userId="8955ae62-45ff-43c9-8c3d-6aad30f36d67" providerId="ADAL" clId="{1504EA4E-6A71-4DC7-A036-8FD353E8394A}" dt="2021-10-18T01:10:55.075" v="28" actId="26606"/>
          <ac:spMkLst>
            <pc:docMk/>
            <pc:sldMk cId="862500637" sldId="256"/>
            <ac:spMk id="31" creationId="{B9002EAF-B6A2-4CEB-B7C3-046A663700F0}"/>
          </ac:spMkLst>
        </pc:spChg>
        <pc:spChg chg="add del">
          <ac:chgData name="Sorour Falahati" userId="8955ae62-45ff-43c9-8c3d-6aad30f36d67" providerId="ADAL" clId="{1504EA4E-6A71-4DC7-A036-8FD353E8394A}" dt="2021-10-18T01:10:55.075" v="28" actId="26606"/>
          <ac:spMkLst>
            <pc:docMk/>
            <pc:sldMk cId="862500637" sldId="256"/>
            <ac:spMk id="33" creationId="{8D43764A-2473-4067-8426-76E5351EE3D4}"/>
          </ac:spMkLst>
        </pc:spChg>
        <pc:spChg chg="add del">
          <ac:chgData name="Sorour Falahati" userId="8955ae62-45ff-43c9-8c3d-6aad30f36d67" providerId="ADAL" clId="{1504EA4E-6A71-4DC7-A036-8FD353E8394A}" dt="2021-10-18T01:10:55.075" v="28" actId="26606"/>
          <ac:spMkLst>
            <pc:docMk/>
            <pc:sldMk cId="862500637" sldId="256"/>
            <ac:spMk id="39" creationId="{A76BF92E-BE3D-4DE9-A0B1-5FD574D3CA10}"/>
          </ac:spMkLst>
        </pc:spChg>
        <pc:spChg chg="add del">
          <ac:chgData name="Sorour Falahati" userId="8955ae62-45ff-43c9-8c3d-6aad30f36d67" providerId="ADAL" clId="{1504EA4E-6A71-4DC7-A036-8FD353E8394A}" dt="2021-10-18T01:10:55.075" v="28" actId="26606"/>
          <ac:spMkLst>
            <pc:docMk/>
            <pc:sldMk cId="862500637" sldId="256"/>
            <ac:spMk id="41" creationId="{AF01EA00-AAF8-475F-92F5-DF36D6885C43}"/>
          </ac:spMkLst>
        </pc:spChg>
        <pc:spChg chg="add del">
          <ac:chgData name="Sorour Falahati" userId="8955ae62-45ff-43c9-8c3d-6aad30f36d67" providerId="ADAL" clId="{1504EA4E-6A71-4DC7-A036-8FD353E8394A}" dt="2021-10-18T01:10:55.075" v="28" actId="26606"/>
          <ac:spMkLst>
            <pc:docMk/>
            <pc:sldMk cId="862500637" sldId="256"/>
            <ac:spMk id="43" creationId="{FB72B760-8AEC-48D0-BC53-C4194CA9CE91}"/>
          </ac:spMkLst>
        </pc:spChg>
        <pc:spChg chg="add del">
          <ac:chgData name="Sorour Falahati" userId="8955ae62-45ff-43c9-8c3d-6aad30f36d67" providerId="ADAL" clId="{1504EA4E-6A71-4DC7-A036-8FD353E8394A}" dt="2021-10-18T01:10:55.075" v="28" actId="26606"/>
          <ac:spMkLst>
            <pc:docMk/>
            <pc:sldMk cId="862500637" sldId="256"/>
            <ac:spMk id="45" creationId="{DC83F42D-85C4-479E-90CC-2030AAC99E8F}"/>
          </ac:spMkLst>
        </pc:spChg>
        <pc:spChg chg="add del">
          <ac:chgData name="Sorour Falahati" userId="8955ae62-45ff-43c9-8c3d-6aad30f36d67" providerId="ADAL" clId="{1504EA4E-6A71-4DC7-A036-8FD353E8394A}" dt="2021-10-18T01:10:55.075" v="28" actId="26606"/>
          <ac:spMkLst>
            <pc:docMk/>
            <pc:sldMk cId="862500637" sldId="256"/>
            <ac:spMk id="47" creationId="{3855FC48-B29E-4D80-8DA3-497A52536F34}"/>
          </ac:spMkLst>
        </pc:spChg>
        <pc:spChg chg="add del">
          <ac:chgData name="Sorour Falahati" userId="8955ae62-45ff-43c9-8c3d-6aad30f36d67" providerId="ADAL" clId="{1504EA4E-6A71-4DC7-A036-8FD353E8394A}" dt="2021-10-18T01:10:55.075" v="28" actId="26606"/>
          <ac:spMkLst>
            <pc:docMk/>
            <pc:sldMk cId="862500637" sldId="256"/>
            <ac:spMk id="49" creationId="{3A46435C-1731-46DE-8250-D7EFF7CD1E03}"/>
          </ac:spMkLst>
        </pc:spChg>
        <pc:spChg chg="add del">
          <ac:chgData name="Sorour Falahati" userId="8955ae62-45ff-43c9-8c3d-6aad30f36d67" providerId="ADAL" clId="{1504EA4E-6A71-4DC7-A036-8FD353E8394A}" dt="2021-10-18T01:10:55.075" v="28" actId="26606"/>
          <ac:spMkLst>
            <pc:docMk/>
            <pc:sldMk cId="862500637" sldId="256"/>
            <ac:spMk id="51" creationId="{B42AA8BF-4B06-4E7A-A0E5-90DF943882CA}"/>
          </ac:spMkLst>
        </pc:spChg>
        <pc:spChg chg="add del">
          <ac:chgData name="Sorour Falahati" userId="8955ae62-45ff-43c9-8c3d-6aad30f36d67" providerId="ADAL" clId="{1504EA4E-6A71-4DC7-A036-8FD353E8394A}" dt="2021-10-18T01:15:48.984" v="155" actId="26606"/>
          <ac:spMkLst>
            <pc:docMk/>
            <pc:sldMk cId="862500637" sldId="256"/>
            <ac:spMk id="56" creationId="{1B697BE9-2A2F-468B-BBD6-9CD59AB7D8B3}"/>
          </ac:spMkLst>
        </pc:spChg>
        <pc:spChg chg="add del">
          <ac:chgData name="Sorour Falahati" userId="8955ae62-45ff-43c9-8c3d-6aad30f36d67" providerId="ADAL" clId="{1504EA4E-6A71-4DC7-A036-8FD353E8394A}" dt="2021-10-18T01:15:48.984" v="155" actId="26606"/>
          <ac:spMkLst>
            <pc:docMk/>
            <pc:sldMk cId="862500637" sldId="256"/>
            <ac:spMk id="58" creationId="{3758262A-5089-4E0F-B35A-C1E4208B9F22}"/>
          </ac:spMkLst>
        </pc:spChg>
        <pc:spChg chg="del">
          <ac:chgData name="Sorour Falahati" userId="8955ae62-45ff-43c9-8c3d-6aad30f36d67" providerId="ADAL" clId="{1504EA4E-6A71-4DC7-A036-8FD353E8394A}" dt="2021-10-18T01:00:11.922" v="2"/>
          <ac:spMkLst>
            <pc:docMk/>
            <pc:sldMk cId="862500637" sldId="256"/>
            <ac:spMk id="63" creationId="{34F9DD17-8B0C-4844-9157-49122C01F170}"/>
          </ac:spMkLst>
        </pc:spChg>
        <pc:spChg chg="add del">
          <ac:chgData name="Sorour Falahati" userId="8955ae62-45ff-43c9-8c3d-6aad30f36d67" providerId="ADAL" clId="{1504EA4E-6A71-4DC7-A036-8FD353E8394A}" dt="2021-10-18T01:15:48.984" v="155" actId="26606"/>
          <ac:spMkLst>
            <pc:docMk/>
            <pc:sldMk cId="862500637" sldId="256"/>
            <ac:spMk id="64" creationId="{DCBDB4C9-5593-468D-B37A-A683CBDD1851}"/>
          </ac:spMkLst>
        </pc:spChg>
        <pc:spChg chg="del">
          <ac:chgData name="Sorour Falahati" userId="8955ae62-45ff-43c9-8c3d-6aad30f36d67" providerId="ADAL" clId="{1504EA4E-6A71-4DC7-A036-8FD353E8394A}" dt="2021-10-18T01:00:11.922" v="2"/>
          <ac:spMkLst>
            <pc:docMk/>
            <pc:sldMk cId="862500637" sldId="256"/>
            <ac:spMk id="65" creationId="{1588ACD1-239A-4358-B344-D6063EB71371}"/>
          </ac:spMkLst>
        </pc:spChg>
        <pc:spChg chg="add del">
          <ac:chgData name="Sorour Falahati" userId="8955ae62-45ff-43c9-8c3d-6aad30f36d67" providerId="ADAL" clId="{1504EA4E-6A71-4DC7-A036-8FD353E8394A}" dt="2021-10-18T01:15:48.984" v="155" actId="26606"/>
          <ac:spMkLst>
            <pc:docMk/>
            <pc:sldMk cId="862500637" sldId="256"/>
            <ac:spMk id="66" creationId="{71C0ECC5-CA87-4322-A718-C6A962A274ED}"/>
          </ac:spMkLst>
        </pc:spChg>
        <pc:spChg chg="del">
          <ac:chgData name="Sorour Falahati" userId="8955ae62-45ff-43c9-8c3d-6aad30f36d67" providerId="ADAL" clId="{1504EA4E-6A71-4DC7-A036-8FD353E8394A}" dt="2021-10-18T01:00:11.922" v="2"/>
          <ac:spMkLst>
            <pc:docMk/>
            <pc:sldMk cId="862500637" sldId="256"/>
            <ac:spMk id="67" creationId="{254D520D-742F-4F50-B2C4-3CABD2A6A971}"/>
          </ac:spMkLst>
        </pc:spChg>
        <pc:spChg chg="add del">
          <ac:chgData name="Sorour Falahati" userId="8955ae62-45ff-43c9-8c3d-6aad30f36d67" providerId="ADAL" clId="{1504EA4E-6A71-4DC7-A036-8FD353E8394A}" dt="2021-10-18T01:15:48.984" v="155" actId="26606"/>
          <ac:spMkLst>
            <pc:docMk/>
            <pc:sldMk cId="862500637" sldId="256"/>
            <ac:spMk id="68" creationId="{516EBD28-DAE5-472A-A988-6B689469ABFC}"/>
          </ac:spMkLst>
        </pc:spChg>
        <pc:spChg chg="del">
          <ac:chgData name="Sorour Falahati" userId="8955ae62-45ff-43c9-8c3d-6aad30f36d67" providerId="ADAL" clId="{1504EA4E-6A71-4DC7-A036-8FD353E8394A}" dt="2021-10-18T01:00:11.922" v="2"/>
          <ac:spMkLst>
            <pc:docMk/>
            <pc:sldMk cId="862500637" sldId="256"/>
            <ac:spMk id="69" creationId="{D20D3BA3-5391-4F64-B99A-288520575C99}"/>
          </ac:spMkLst>
        </pc:spChg>
        <pc:spChg chg="add del">
          <ac:chgData name="Sorour Falahati" userId="8955ae62-45ff-43c9-8c3d-6aad30f36d67" providerId="ADAL" clId="{1504EA4E-6A71-4DC7-A036-8FD353E8394A}" dt="2021-10-18T01:15:48.984" v="155" actId="26606"/>
          <ac:spMkLst>
            <pc:docMk/>
            <pc:sldMk cId="862500637" sldId="256"/>
            <ac:spMk id="70" creationId="{E76A1F90-EA3D-40B1-8D03-BDD2BBC27229}"/>
          </ac:spMkLst>
        </pc:spChg>
        <pc:spChg chg="add del">
          <ac:chgData name="Sorour Falahati" userId="8955ae62-45ff-43c9-8c3d-6aad30f36d67" providerId="ADAL" clId="{1504EA4E-6A71-4DC7-A036-8FD353E8394A}" dt="2021-10-18T01:15:48.984" v="155" actId="26606"/>
          <ac:spMkLst>
            <pc:docMk/>
            <pc:sldMk cId="862500637" sldId="256"/>
            <ac:spMk id="72" creationId="{6A6042E5-B04A-4C40-96C7-77F57870FF96}"/>
          </ac:spMkLst>
        </pc:spChg>
        <pc:spChg chg="add del">
          <ac:chgData name="Sorour Falahati" userId="8955ae62-45ff-43c9-8c3d-6aad30f36d67" providerId="ADAL" clId="{1504EA4E-6A71-4DC7-A036-8FD353E8394A}" dt="2021-10-18T01:15:48.984" v="155" actId="26606"/>
          <ac:spMkLst>
            <pc:docMk/>
            <pc:sldMk cId="862500637" sldId="256"/>
            <ac:spMk id="74" creationId="{04D026E6-8441-4E92-B217-DDD1F84A2471}"/>
          </ac:spMkLst>
        </pc:spChg>
        <pc:spChg chg="add del">
          <ac:chgData name="Sorour Falahati" userId="8955ae62-45ff-43c9-8c3d-6aad30f36d67" providerId="ADAL" clId="{1504EA4E-6A71-4DC7-A036-8FD353E8394A}" dt="2021-10-18T01:15:48.984" v="155" actId="26606"/>
          <ac:spMkLst>
            <pc:docMk/>
            <pc:sldMk cId="862500637" sldId="256"/>
            <ac:spMk id="76" creationId="{0843A1AF-7D68-4E70-9D35-F45965A85490}"/>
          </ac:spMkLst>
        </pc:spChg>
        <pc:grpChg chg="del">
          <ac:chgData name="Sorour Falahati" userId="8955ae62-45ff-43c9-8c3d-6aad30f36d67" providerId="ADAL" clId="{1504EA4E-6A71-4DC7-A036-8FD353E8394A}" dt="2021-10-18T01:00:11.922" v="2"/>
          <ac:grpSpMkLst>
            <pc:docMk/>
            <pc:sldMk cId="862500637" sldId="256"/>
            <ac:grpSpMk id="59" creationId="{5C871B90-E39C-4BD5-A4B5-E25147F6C46B}"/>
          </ac:grpSpMkLst>
        </pc:grpChg>
        <pc:picChg chg="mod">
          <ac:chgData name="Sorour Falahati" userId="8955ae62-45ff-43c9-8c3d-6aad30f36d67" providerId="ADAL" clId="{1504EA4E-6A71-4DC7-A036-8FD353E8394A}" dt="2021-10-18T01:15:48.984" v="155" actId="26606"/>
          <ac:picMkLst>
            <pc:docMk/>
            <pc:sldMk cId="862500637" sldId="256"/>
            <ac:picMk id="6" creationId="{CBBE97B0-CB60-41D3-AFD7-DE464178281E}"/>
          </ac:picMkLst>
        </pc:picChg>
        <pc:picChg chg="del mod ord">
          <ac:chgData name="Sorour Falahati" userId="8955ae62-45ff-43c9-8c3d-6aad30f36d67" providerId="ADAL" clId="{1504EA4E-6A71-4DC7-A036-8FD353E8394A}" dt="2021-10-18T01:15:40.045" v="154" actId="478"/>
          <ac:picMkLst>
            <pc:docMk/>
            <pc:sldMk cId="862500637" sldId="256"/>
            <ac:picMk id="23" creationId="{89E40CA6-ED64-4F60-ABF5-4382087D52D1}"/>
          </ac:picMkLst>
        </pc:picChg>
        <pc:picChg chg="del mod ord">
          <ac:chgData name="Sorour Falahati" userId="8955ae62-45ff-43c9-8c3d-6aad30f36d67" providerId="ADAL" clId="{1504EA4E-6A71-4DC7-A036-8FD353E8394A}" dt="2021-10-18T01:15:38.612" v="153" actId="478"/>
          <ac:picMkLst>
            <pc:docMk/>
            <pc:sldMk cId="862500637" sldId="256"/>
            <ac:picMk id="26" creationId="{6009179D-27B2-45DA-AFBB-4873EBD872A1}"/>
          </ac:picMkLst>
        </pc:picChg>
        <pc:cxnChg chg="add del">
          <ac:chgData name="Sorour Falahati" userId="8955ae62-45ff-43c9-8c3d-6aad30f36d67" providerId="ADAL" clId="{1504EA4E-6A71-4DC7-A036-8FD353E8394A}" dt="2021-10-18T01:10:55.075" v="28" actId="26606"/>
          <ac:cxnSpMkLst>
            <pc:docMk/>
            <pc:sldMk cId="862500637" sldId="256"/>
            <ac:cxnSpMk id="35" creationId="{1601A579-3988-4B38-B46D-55D3745E6EBE}"/>
          </ac:cxnSpMkLst>
        </pc:cxnChg>
        <pc:cxnChg chg="add del">
          <ac:chgData name="Sorour Falahati" userId="8955ae62-45ff-43c9-8c3d-6aad30f36d67" providerId="ADAL" clId="{1504EA4E-6A71-4DC7-A036-8FD353E8394A}" dt="2021-10-18T01:10:55.075" v="28" actId="26606"/>
          <ac:cxnSpMkLst>
            <pc:docMk/>
            <pc:sldMk cId="862500637" sldId="256"/>
            <ac:cxnSpMk id="37" creationId="{CEEEE88E-5032-4E25-9538-D0E92E1A08E5}"/>
          </ac:cxnSpMkLst>
        </pc:cxnChg>
        <pc:cxnChg chg="add del">
          <ac:chgData name="Sorour Falahati" userId="8955ae62-45ff-43c9-8c3d-6aad30f36d67" providerId="ADAL" clId="{1504EA4E-6A71-4DC7-A036-8FD353E8394A}" dt="2021-10-18T01:15:48.984" v="155" actId="26606"/>
          <ac:cxnSpMkLst>
            <pc:docMk/>
            <pc:sldMk cId="862500637" sldId="256"/>
            <ac:cxnSpMk id="53" creationId="{025946E4-BBFB-4DA4-B0C2-F0E7E3A56EC3}"/>
          </ac:cxnSpMkLst>
        </pc:cxnChg>
        <pc:cxnChg chg="add del">
          <ac:chgData name="Sorour Falahati" userId="8955ae62-45ff-43c9-8c3d-6aad30f36d67" providerId="ADAL" clId="{1504EA4E-6A71-4DC7-A036-8FD353E8394A}" dt="2021-10-18T01:15:48.984" v="155" actId="26606"/>
          <ac:cxnSpMkLst>
            <pc:docMk/>
            <pc:sldMk cId="862500637" sldId="256"/>
            <ac:cxnSpMk id="62" creationId="{40CE66E9-A998-483B-88C7-E3E07EB330F1}"/>
          </ac:cxnSpMkLst>
        </pc:cxnChg>
      </pc:sldChg>
      <pc:sldChg chg="modSp add mod modTransition setBg">
        <pc:chgData name="Sorour Falahati" userId="8955ae62-45ff-43c9-8c3d-6aad30f36d67" providerId="ADAL" clId="{1504EA4E-6A71-4DC7-A036-8FD353E8394A}" dt="2021-10-18T03:18:10.371" v="1695"/>
        <pc:sldMkLst>
          <pc:docMk/>
          <pc:sldMk cId="3974046780" sldId="256"/>
        </pc:sldMkLst>
        <pc:spChg chg="mod">
          <ac:chgData name="Sorour Falahati" userId="8955ae62-45ff-43c9-8c3d-6aad30f36d67" providerId="ADAL" clId="{1504EA4E-6A71-4DC7-A036-8FD353E8394A}" dt="2021-10-18T02:55:58.400" v="1530" actId="20577"/>
          <ac:spMkLst>
            <pc:docMk/>
            <pc:sldMk cId="3974046780" sldId="256"/>
            <ac:spMk id="2" creationId="{41D434E7-ED23-40E7-981D-86636D25A800}"/>
          </ac:spMkLst>
        </pc:spChg>
        <pc:picChg chg="mod">
          <ac:chgData name="Sorour Falahati" userId="8955ae62-45ff-43c9-8c3d-6aad30f36d67" providerId="ADAL" clId="{1504EA4E-6A71-4DC7-A036-8FD353E8394A}" dt="2021-10-18T03:09:02.847" v="1641" actId="16037"/>
          <ac:picMkLst>
            <pc:docMk/>
            <pc:sldMk cId="3974046780" sldId="256"/>
            <ac:picMk id="6" creationId="{CBBE97B0-CB60-41D3-AFD7-DE464178281E}"/>
          </ac:picMkLst>
        </pc:picChg>
      </pc:sldChg>
      <pc:sldChg chg="addSp modSp del mod">
        <pc:chgData name="Sorour Falahati" userId="8955ae62-45ff-43c9-8c3d-6aad30f36d67" providerId="ADAL" clId="{1504EA4E-6A71-4DC7-A036-8FD353E8394A}" dt="2021-10-18T01:18:42.046" v="198" actId="2696"/>
        <pc:sldMkLst>
          <pc:docMk/>
          <pc:sldMk cId="2662683107" sldId="257"/>
        </pc:sldMkLst>
        <pc:picChg chg="add mod">
          <ac:chgData name="Sorour Falahati" userId="8955ae62-45ff-43c9-8c3d-6aad30f36d67" providerId="ADAL" clId="{1504EA4E-6A71-4DC7-A036-8FD353E8394A}" dt="2021-10-18T01:15:04.380" v="152" actId="962"/>
          <ac:picMkLst>
            <pc:docMk/>
            <pc:sldMk cId="2662683107" sldId="257"/>
            <ac:picMk id="3" creationId="{AF82E5ED-BC8C-441A-84C8-25C196B721D8}"/>
          </ac:picMkLst>
        </pc:picChg>
      </pc:sldChg>
      <pc:sldChg chg="addSp delSp modSp new mod modTransition modClrScheme chgLayout">
        <pc:chgData name="Sorour Falahati" userId="8955ae62-45ff-43c9-8c3d-6aad30f36d67" providerId="ADAL" clId="{1504EA4E-6A71-4DC7-A036-8FD353E8394A}" dt="2021-10-18T03:20:13.351" v="1699"/>
        <pc:sldMkLst>
          <pc:docMk/>
          <pc:sldMk cId="1863791941" sldId="258"/>
        </pc:sldMkLst>
        <pc:spChg chg="add mod">
          <ac:chgData name="Sorour Falahati" userId="8955ae62-45ff-43c9-8c3d-6aad30f36d67" providerId="ADAL" clId="{1504EA4E-6A71-4DC7-A036-8FD353E8394A}" dt="2021-10-18T03:05:15.584" v="1638" actId="20577"/>
          <ac:spMkLst>
            <pc:docMk/>
            <pc:sldMk cId="1863791941" sldId="258"/>
            <ac:spMk id="2" creationId="{F547F66E-7B82-4194-82DB-2D3952A34749}"/>
          </ac:spMkLst>
        </pc:spChg>
        <pc:spChg chg="add del mod">
          <ac:chgData name="Sorour Falahati" userId="8955ae62-45ff-43c9-8c3d-6aad30f36d67" providerId="ADAL" clId="{1504EA4E-6A71-4DC7-A036-8FD353E8394A}" dt="2021-10-18T03:05:22.044" v="1639" actId="478"/>
          <ac:spMkLst>
            <pc:docMk/>
            <pc:sldMk cId="1863791941" sldId="258"/>
            <ac:spMk id="3" creationId="{13FC2CDE-AD1B-4CD7-AB70-9EB1C1A8C721}"/>
          </ac:spMkLst>
        </pc:spChg>
      </pc:sldChg>
      <pc:sldChg chg="addSp delSp modSp new del mod setBg modAnim delDesignElem">
        <pc:chgData name="Sorour Falahati" userId="8955ae62-45ff-43c9-8c3d-6aad30f36d67" providerId="ADAL" clId="{1504EA4E-6A71-4DC7-A036-8FD353E8394A}" dt="2021-10-18T01:18:37.984" v="197" actId="2696"/>
        <pc:sldMkLst>
          <pc:docMk/>
          <pc:sldMk cId="3205735959" sldId="259"/>
        </pc:sldMkLst>
        <pc:spChg chg="add del">
          <ac:chgData name="Sorour Falahati" userId="8955ae62-45ff-43c9-8c3d-6aad30f36d67" providerId="ADAL" clId="{1504EA4E-6A71-4DC7-A036-8FD353E8394A}" dt="2021-10-18T01:16:42.744" v="161"/>
          <ac:spMkLst>
            <pc:docMk/>
            <pc:sldMk cId="3205735959" sldId="259"/>
            <ac:spMk id="7" creationId="{03E8462A-FEBA-4848-81CC-3F8DA3E477BE}"/>
          </ac:spMkLst>
        </pc:spChg>
        <pc:spChg chg="add del">
          <ac:chgData name="Sorour Falahati" userId="8955ae62-45ff-43c9-8c3d-6aad30f36d67" providerId="ADAL" clId="{1504EA4E-6A71-4DC7-A036-8FD353E8394A}" dt="2021-10-18T01:16:42.744" v="161"/>
          <ac:spMkLst>
            <pc:docMk/>
            <pc:sldMk cId="3205735959" sldId="259"/>
            <ac:spMk id="20" creationId="{7941F9B1-B01B-4A84-89D9-B169AEB4E456}"/>
          </ac:spMkLst>
        </pc:spChg>
        <pc:grpChg chg="add del">
          <ac:chgData name="Sorour Falahati" userId="8955ae62-45ff-43c9-8c3d-6aad30f36d67" providerId="ADAL" clId="{1504EA4E-6A71-4DC7-A036-8FD353E8394A}" dt="2021-10-18T01:16:42.744" v="161"/>
          <ac:grpSpMkLst>
            <pc:docMk/>
            <pc:sldMk cId="3205735959" sldId="259"/>
            <ac:grpSpMk id="9" creationId="{2109F83F-40FE-4DB3-84CC-09FB3340D06D}"/>
          </ac:grpSpMkLst>
        </pc:grpChg>
        <pc:picChg chg="add mod">
          <ac:chgData name="Sorour Falahati" userId="8955ae62-45ff-43c9-8c3d-6aad30f36d67" providerId="ADAL" clId="{1504EA4E-6A71-4DC7-A036-8FD353E8394A}" dt="2021-10-18T01:02:54.688" v="12" actId="1440"/>
          <ac:picMkLst>
            <pc:docMk/>
            <pc:sldMk cId="3205735959" sldId="259"/>
            <ac:picMk id="2" creationId="{1086D3B4-87A8-46C3-AB79-CDA6C1AF65D2}"/>
          </ac:picMkLst>
        </pc:picChg>
      </pc:sldChg>
      <pc:sldChg chg="addSp delSp modSp new del mod chgLayout">
        <pc:chgData name="Sorour Falahati" userId="8955ae62-45ff-43c9-8c3d-6aad30f36d67" providerId="ADAL" clId="{1504EA4E-6A71-4DC7-A036-8FD353E8394A}" dt="2021-10-18T01:18:28.241" v="195" actId="2696"/>
        <pc:sldMkLst>
          <pc:docMk/>
          <pc:sldMk cId="3628682535" sldId="260"/>
        </pc:sldMkLst>
        <pc:spChg chg="del">
          <ac:chgData name="Sorour Falahati" userId="8955ae62-45ff-43c9-8c3d-6aad30f36d67" providerId="ADAL" clId="{1504EA4E-6A71-4DC7-A036-8FD353E8394A}" dt="2021-10-18T01:09:53.486" v="23" actId="700"/>
          <ac:spMkLst>
            <pc:docMk/>
            <pc:sldMk cId="3628682535" sldId="260"/>
            <ac:spMk id="2" creationId="{C6873573-B41D-47F2-98FC-F27CD6001B4F}"/>
          </ac:spMkLst>
        </pc:spChg>
        <pc:spChg chg="del">
          <ac:chgData name="Sorour Falahati" userId="8955ae62-45ff-43c9-8c3d-6aad30f36d67" providerId="ADAL" clId="{1504EA4E-6A71-4DC7-A036-8FD353E8394A}" dt="2021-10-18T01:09:53.486" v="23" actId="700"/>
          <ac:spMkLst>
            <pc:docMk/>
            <pc:sldMk cId="3628682535" sldId="260"/>
            <ac:spMk id="3" creationId="{8FC8B45D-898C-4FFF-A111-BCDCCCB62866}"/>
          </ac:spMkLst>
        </pc:spChg>
        <pc:spChg chg="del">
          <ac:chgData name="Sorour Falahati" userId="8955ae62-45ff-43c9-8c3d-6aad30f36d67" providerId="ADAL" clId="{1504EA4E-6A71-4DC7-A036-8FD353E8394A}" dt="2021-10-18T01:09:53.486" v="23" actId="700"/>
          <ac:spMkLst>
            <pc:docMk/>
            <pc:sldMk cId="3628682535" sldId="260"/>
            <ac:spMk id="4" creationId="{3027692C-46CD-4EF6-80BA-774E0D3F4932}"/>
          </ac:spMkLst>
        </pc:spChg>
        <pc:spChg chg="del">
          <ac:chgData name="Sorour Falahati" userId="8955ae62-45ff-43c9-8c3d-6aad30f36d67" providerId="ADAL" clId="{1504EA4E-6A71-4DC7-A036-8FD353E8394A}" dt="2021-10-18T01:09:53.486" v="23" actId="700"/>
          <ac:spMkLst>
            <pc:docMk/>
            <pc:sldMk cId="3628682535" sldId="260"/>
            <ac:spMk id="5" creationId="{B1F43A93-818F-4D6F-930C-3BB46492D28E}"/>
          </ac:spMkLst>
        </pc:spChg>
        <pc:spChg chg="del">
          <ac:chgData name="Sorour Falahati" userId="8955ae62-45ff-43c9-8c3d-6aad30f36d67" providerId="ADAL" clId="{1504EA4E-6A71-4DC7-A036-8FD353E8394A}" dt="2021-10-18T01:09:00.080" v="14" actId="931"/>
          <ac:spMkLst>
            <pc:docMk/>
            <pc:sldMk cId="3628682535" sldId="260"/>
            <ac:spMk id="6" creationId="{FEE97E03-FE15-4323-BBC6-6B9CC43E5046}"/>
          </ac:spMkLst>
        </pc:spChg>
        <pc:spChg chg="add mod ord">
          <ac:chgData name="Sorour Falahati" userId="8955ae62-45ff-43c9-8c3d-6aad30f36d67" providerId="ADAL" clId="{1504EA4E-6A71-4DC7-A036-8FD353E8394A}" dt="2021-10-18T01:16:42.744" v="161"/>
          <ac:spMkLst>
            <pc:docMk/>
            <pc:sldMk cId="3628682535" sldId="260"/>
            <ac:spMk id="9" creationId="{D6D3EC1A-439D-49E4-BF10-4E33463AB8BA}"/>
          </ac:spMkLst>
        </pc:spChg>
        <pc:spChg chg="add mod ord">
          <ac:chgData name="Sorour Falahati" userId="8955ae62-45ff-43c9-8c3d-6aad30f36d67" providerId="ADAL" clId="{1504EA4E-6A71-4DC7-A036-8FD353E8394A}" dt="2021-10-18T01:16:42.744" v="161"/>
          <ac:spMkLst>
            <pc:docMk/>
            <pc:sldMk cId="3628682535" sldId="260"/>
            <ac:spMk id="10" creationId="{EE44D65A-AEB0-46DA-9D31-F97E109FDFE7}"/>
          </ac:spMkLst>
        </pc:spChg>
        <pc:spChg chg="add mod ord">
          <ac:chgData name="Sorour Falahati" userId="8955ae62-45ff-43c9-8c3d-6aad30f36d67" providerId="ADAL" clId="{1504EA4E-6A71-4DC7-A036-8FD353E8394A}" dt="2021-10-18T01:16:42.744" v="161"/>
          <ac:spMkLst>
            <pc:docMk/>
            <pc:sldMk cId="3628682535" sldId="260"/>
            <ac:spMk id="11" creationId="{22494915-E462-4977-AB10-B6B6BE65EB05}"/>
          </ac:spMkLst>
        </pc:spChg>
        <pc:spChg chg="add mod ord">
          <ac:chgData name="Sorour Falahati" userId="8955ae62-45ff-43c9-8c3d-6aad30f36d67" providerId="ADAL" clId="{1504EA4E-6A71-4DC7-A036-8FD353E8394A}" dt="2021-10-18T01:16:42.744" v="161"/>
          <ac:spMkLst>
            <pc:docMk/>
            <pc:sldMk cId="3628682535" sldId="260"/>
            <ac:spMk id="12" creationId="{93017A84-3B52-4395-B182-20ED86A2993D}"/>
          </ac:spMkLst>
        </pc:spChg>
        <pc:picChg chg="add mod ord">
          <ac:chgData name="Sorour Falahati" userId="8955ae62-45ff-43c9-8c3d-6aad30f36d67" providerId="ADAL" clId="{1504EA4E-6A71-4DC7-A036-8FD353E8394A}" dt="2021-10-18T01:16:42.744" v="161"/>
          <ac:picMkLst>
            <pc:docMk/>
            <pc:sldMk cId="3628682535" sldId="260"/>
            <ac:picMk id="8" creationId="{2177E1DD-62E8-473E-A7B1-8AC5AE8AA02E}"/>
          </ac:picMkLst>
        </pc:picChg>
      </pc:sldChg>
      <pc:sldChg chg="delSp modSp add del mod setBg delDesignElem">
        <pc:chgData name="Sorour Falahati" userId="8955ae62-45ff-43c9-8c3d-6aad30f36d67" providerId="ADAL" clId="{1504EA4E-6A71-4DC7-A036-8FD353E8394A}" dt="2021-10-18T01:18:44.515" v="199" actId="2696"/>
        <pc:sldMkLst>
          <pc:docMk/>
          <pc:sldMk cId="1743978012" sldId="261"/>
        </pc:sldMkLst>
        <pc:spChg chg="mod">
          <ac:chgData name="Sorour Falahati" userId="8955ae62-45ff-43c9-8c3d-6aad30f36d67" providerId="ADAL" clId="{1504EA4E-6A71-4DC7-A036-8FD353E8394A}" dt="2021-10-18T01:11:46.010" v="135" actId="1076"/>
          <ac:spMkLst>
            <pc:docMk/>
            <pc:sldMk cId="1743978012" sldId="261"/>
            <ac:spMk id="2" creationId="{41D434E7-ED23-40E7-981D-86636D25A800}"/>
          </ac:spMkLst>
        </pc:spChg>
        <pc:spChg chg="del">
          <ac:chgData name="Sorour Falahati" userId="8955ae62-45ff-43c9-8c3d-6aad30f36d67" providerId="ADAL" clId="{1504EA4E-6A71-4DC7-A036-8FD353E8394A}" dt="2021-10-18T01:11:07.933" v="30"/>
          <ac:spMkLst>
            <pc:docMk/>
            <pc:sldMk cId="1743978012" sldId="261"/>
            <ac:spMk id="56" creationId="{1B697BE9-2A2F-468B-BBD6-9CD59AB7D8B3}"/>
          </ac:spMkLst>
        </pc:spChg>
        <pc:spChg chg="del">
          <ac:chgData name="Sorour Falahati" userId="8955ae62-45ff-43c9-8c3d-6aad30f36d67" providerId="ADAL" clId="{1504EA4E-6A71-4DC7-A036-8FD353E8394A}" dt="2021-10-18T01:11:07.933" v="30"/>
          <ac:spMkLst>
            <pc:docMk/>
            <pc:sldMk cId="1743978012" sldId="261"/>
            <ac:spMk id="58" creationId="{3758262A-5089-4E0F-B35A-C1E4208B9F22}"/>
          </ac:spMkLst>
        </pc:spChg>
        <pc:spChg chg="del">
          <ac:chgData name="Sorour Falahati" userId="8955ae62-45ff-43c9-8c3d-6aad30f36d67" providerId="ADAL" clId="{1504EA4E-6A71-4DC7-A036-8FD353E8394A}" dt="2021-10-18T01:11:07.933" v="30"/>
          <ac:spMkLst>
            <pc:docMk/>
            <pc:sldMk cId="1743978012" sldId="261"/>
            <ac:spMk id="64" creationId="{DCBDB4C9-5593-468D-B37A-A683CBDD1851}"/>
          </ac:spMkLst>
        </pc:spChg>
        <pc:spChg chg="del">
          <ac:chgData name="Sorour Falahati" userId="8955ae62-45ff-43c9-8c3d-6aad30f36d67" providerId="ADAL" clId="{1504EA4E-6A71-4DC7-A036-8FD353E8394A}" dt="2021-10-18T01:11:07.933" v="30"/>
          <ac:spMkLst>
            <pc:docMk/>
            <pc:sldMk cId="1743978012" sldId="261"/>
            <ac:spMk id="66" creationId="{71C0ECC5-CA87-4322-A718-C6A962A274ED}"/>
          </ac:spMkLst>
        </pc:spChg>
        <pc:spChg chg="del">
          <ac:chgData name="Sorour Falahati" userId="8955ae62-45ff-43c9-8c3d-6aad30f36d67" providerId="ADAL" clId="{1504EA4E-6A71-4DC7-A036-8FD353E8394A}" dt="2021-10-18T01:11:07.933" v="30"/>
          <ac:spMkLst>
            <pc:docMk/>
            <pc:sldMk cId="1743978012" sldId="261"/>
            <ac:spMk id="68" creationId="{516EBD28-DAE5-472A-A988-6B689469ABFC}"/>
          </ac:spMkLst>
        </pc:spChg>
        <pc:spChg chg="del">
          <ac:chgData name="Sorour Falahati" userId="8955ae62-45ff-43c9-8c3d-6aad30f36d67" providerId="ADAL" clId="{1504EA4E-6A71-4DC7-A036-8FD353E8394A}" dt="2021-10-18T01:11:07.933" v="30"/>
          <ac:spMkLst>
            <pc:docMk/>
            <pc:sldMk cId="1743978012" sldId="261"/>
            <ac:spMk id="70" creationId="{E76A1F90-EA3D-40B1-8D03-BDD2BBC27229}"/>
          </ac:spMkLst>
        </pc:spChg>
        <pc:spChg chg="del">
          <ac:chgData name="Sorour Falahati" userId="8955ae62-45ff-43c9-8c3d-6aad30f36d67" providerId="ADAL" clId="{1504EA4E-6A71-4DC7-A036-8FD353E8394A}" dt="2021-10-18T01:11:07.933" v="30"/>
          <ac:spMkLst>
            <pc:docMk/>
            <pc:sldMk cId="1743978012" sldId="261"/>
            <ac:spMk id="72" creationId="{6A6042E5-B04A-4C40-96C7-77F57870FF96}"/>
          </ac:spMkLst>
        </pc:spChg>
        <pc:spChg chg="del">
          <ac:chgData name="Sorour Falahati" userId="8955ae62-45ff-43c9-8c3d-6aad30f36d67" providerId="ADAL" clId="{1504EA4E-6A71-4DC7-A036-8FD353E8394A}" dt="2021-10-18T01:11:07.933" v="30"/>
          <ac:spMkLst>
            <pc:docMk/>
            <pc:sldMk cId="1743978012" sldId="261"/>
            <ac:spMk id="74" creationId="{04D026E6-8441-4E92-B217-DDD1F84A2471}"/>
          </ac:spMkLst>
        </pc:spChg>
        <pc:spChg chg="del">
          <ac:chgData name="Sorour Falahati" userId="8955ae62-45ff-43c9-8c3d-6aad30f36d67" providerId="ADAL" clId="{1504EA4E-6A71-4DC7-A036-8FD353E8394A}" dt="2021-10-18T01:11:07.933" v="30"/>
          <ac:spMkLst>
            <pc:docMk/>
            <pc:sldMk cId="1743978012" sldId="261"/>
            <ac:spMk id="76" creationId="{0843A1AF-7D68-4E70-9D35-F45965A85490}"/>
          </ac:spMkLst>
        </pc:spChg>
        <pc:picChg chg="del">
          <ac:chgData name="Sorour Falahati" userId="8955ae62-45ff-43c9-8c3d-6aad30f36d67" providerId="ADAL" clId="{1504EA4E-6A71-4DC7-A036-8FD353E8394A}" dt="2021-10-18T01:11:21.382" v="31" actId="478"/>
          <ac:picMkLst>
            <pc:docMk/>
            <pc:sldMk cId="1743978012" sldId="261"/>
            <ac:picMk id="6" creationId="{CBBE97B0-CB60-41D3-AFD7-DE464178281E}"/>
          </ac:picMkLst>
        </pc:picChg>
        <pc:picChg chg="mod">
          <ac:chgData name="Sorour Falahati" userId="8955ae62-45ff-43c9-8c3d-6aad30f36d67" providerId="ADAL" clId="{1504EA4E-6A71-4DC7-A036-8FD353E8394A}" dt="2021-10-18T01:11:42.221" v="134" actId="1038"/>
          <ac:picMkLst>
            <pc:docMk/>
            <pc:sldMk cId="1743978012" sldId="261"/>
            <ac:picMk id="23" creationId="{89E40CA6-ED64-4F60-ABF5-4382087D52D1}"/>
          </ac:picMkLst>
        </pc:picChg>
        <pc:cxnChg chg="del">
          <ac:chgData name="Sorour Falahati" userId="8955ae62-45ff-43c9-8c3d-6aad30f36d67" providerId="ADAL" clId="{1504EA4E-6A71-4DC7-A036-8FD353E8394A}" dt="2021-10-18T01:11:07.933" v="30"/>
          <ac:cxnSpMkLst>
            <pc:docMk/>
            <pc:sldMk cId="1743978012" sldId="261"/>
            <ac:cxnSpMk id="53" creationId="{025946E4-BBFB-4DA4-B0C2-F0E7E3A56EC3}"/>
          </ac:cxnSpMkLst>
        </pc:cxnChg>
        <pc:cxnChg chg="del">
          <ac:chgData name="Sorour Falahati" userId="8955ae62-45ff-43c9-8c3d-6aad30f36d67" providerId="ADAL" clId="{1504EA4E-6A71-4DC7-A036-8FD353E8394A}" dt="2021-10-18T01:11:07.933" v="30"/>
          <ac:cxnSpMkLst>
            <pc:docMk/>
            <pc:sldMk cId="1743978012" sldId="261"/>
            <ac:cxnSpMk id="62" creationId="{40CE66E9-A998-483B-88C7-E3E07EB330F1}"/>
          </ac:cxnSpMkLst>
        </pc:cxnChg>
      </pc:sldChg>
      <pc:sldChg chg="addSp delSp modSp new del mod">
        <pc:chgData name="Sorour Falahati" userId="8955ae62-45ff-43c9-8c3d-6aad30f36d67" providerId="ADAL" clId="{1504EA4E-6A71-4DC7-A036-8FD353E8394A}" dt="2021-10-18T01:18:34.977" v="196" actId="2696"/>
        <pc:sldMkLst>
          <pc:docMk/>
          <pc:sldMk cId="2234020401" sldId="262"/>
        </pc:sldMkLst>
        <pc:picChg chg="add del mod">
          <ac:chgData name="Sorour Falahati" userId="8955ae62-45ff-43c9-8c3d-6aad30f36d67" providerId="ADAL" clId="{1504EA4E-6A71-4DC7-A036-8FD353E8394A}" dt="2021-10-18T01:12:44.949" v="140" actId="478"/>
          <ac:picMkLst>
            <pc:docMk/>
            <pc:sldMk cId="2234020401" sldId="262"/>
            <ac:picMk id="3" creationId="{37C8D8DC-AE40-4039-961D-8B84FEF8317F}"/>
          </ac:picMkLst>
        </pc:picChg>
        <pc:picChg chg="add mod">
          <ac:chgData name="Sorour Falahati" userId="8955ae62-45ff-43c9-8c3d-6aad30f36d67" providerId="ADAL" clId="{1504EA4E-6A71-4DC7-A036-8FD353E8394A}" dt="2021-10-18T01:12:57.734" v="143" actId="962"/>
          <ac:picMkLst>
            <pc:docMk/>
            <pc:sldMk cId="2234020401" sldId="262"/>
            <ac:picMk id="5" creationId="{1D4ACB44-9779-47A1-B18B-F91831984FB9}"/>
          </ac:picMkLst>
        </pc:picChg>
      </pc:sldChg>
      <pc:sldChg chg="addSp delSp modSp new mod modTransition setBg delDesignElem">
        <pc:chgData name="Sorour Falahati" userId="8955ae62-45ff-43c9-8c3d-6aad30f36d67" providerId="ADAL" clId="{1504EA4E-6A71-4DC7-A036-8FD353E8394A}" dt="2021-10-18T03:21:27.240" v="1704" actId="20577"/>
        <pc:sldMkLst>
          <pc:docMk/>
          <pc:sldMk cId="1587213506" sldId="263"/>
        </pc:sldMkLst>
        <pc:spChg chg="mod ord">
          <ac:chgData name="Sorour Falahati" userId="8955ae62-45ff-43c9-8c3d-6aad30f36d67" providerId="ADAL" clId="{1504EA4E-6A71-4DC7-A036-8FD353E8394A}" dt="2021-10-18T03:21:27.240" v="1704" actId="20577"/>
          <ac:spMkLst>
            <pc:docMk/>
            <pc:sldMk cId="1587213506" sldId="263"/>
            <ac:spMk id="2" creationId="{B29CB098-510A-4A5C-BF09-9051FB5273FE}"/>
          </ac:spMkLst>
        </pc:spChg>
        <pc:spChg chg="add del">
          <ac:chgData name="Sorour Falahati" userId="8955ae62-45ff-43c9-8c3d-6aad30f36d67" providerId="ADAL" clId="{1504EA4E-6A71-4DC7-A036-8FD353E8394A}" dt="2021-10-18T01:17:22.876" v="189" actId="26606"/>
          <ac:spMkLst>
            <pc:docMk/>
            <pc:sldMk cId="1587213506" sldId="263"/>
            <ac:spMk id="19" creationId="{7A675F33-98AF-4B83-A3BB-0780A23145E6}"/>
          </ac:spMkLst>
        </pc:spChg>
        <pc:spChg chg="add del">
          <ac:chgData name="Sorour Falahati" userId="8955ae62-45ff-43c9-8c3d-6aad30f36d67" providerId="ADAL" clId="{1504EA4E-6A71-4DC7-A036-8FD353E8394A}" dt="2021-10-18T01:17:28.559" v="191" actId="26606"/>
          <ac:spMkLst>
            <pc:docMk/>
            <pc:sldMk cId="1587213506" sldId="263"/>
            <ac:spMk id="21" creationId="{4E252378-AA68-427C-BF69-E4434E447DB5}"/>
          </ac:spMkLst>
        </pc:spChg>
        <pc:spChg chg="add del">
          <ac:chgData name="Sorour Falahati" userId="8955ae62-45ff-43c9-8c3d-6aad30f36d67" providerId="ADAL" clId="{1504EA4E-6A71-4DC7-A036-8FD353E8394A}" dt="2021-10-18T01:17:28.559" v="191" actId="26606"/>
          <ac:spMkLst>
            <pc:docMk/>
            <pc:sldMk cId="1587213506" sldId="263"/>
            <ac:spMk id="39" creationId="{D067A139-86EB-480F-AE6B-AF8092F215E4}"/>
          </ac:spMkLst>
        </pc:spChg>
        <pc:spChg chg="add del">
          <ac:chgData name="Sorour Falahati" userId="8955ae62-45ff-43c9-8c3d-6aad30f36d67" providerId="ADAL" clId="{1504EA4E-6A71-4DC7-A036-8FD353E8394A}" dt="2021-10-18T01:20:29.069" v="212" actId="26606"/>
          <ac:spMkLst>
            <pc:docMk/>
            <pc:sldMk cId="1587213506" sldId="263"/>
            <ac:spMk id="41" creationId="{6D356F1A-690D-401E-8CF3-E4686CDFEC30}"/>
          </ac:spMkLst>
        </pc:spChg>
        <pc:spChg chg="add del">
          <ac:chgData name="Sorour Falahati" userId="8955ae62-45ff-43c9-8c3d-6aad30f36d67" providerId="ADAL" clId="{1504EA4E-6A71-4DC7-A036-8FD353E8394A}" dt="2021-10-18T01:17:31.036" v="193" actId="26606"/>
          <ac:spMkLst>
            <pc:docMk/>
            <pc:sldMk cId="1587213506" sldId="263"/>
            <ac:spMk id="49" creationId="{1511F85B-5967-428B-BE8B-819A79813D92}"/>
          </ac:spMkLst>
        </pc:spChg>
        <pc:spChg chg="add del">
          <ac:chgData name="Sorour Falahati" userId="8955ae62-45ff-43c9-8c3d-6aad30f36d67" providerId="ADAL" clId="{1504EA4E-6A71-4DC7-A036-8FD353E8394A}" dt="2021-10-18T01:17:31.036" v="193" actId="26606"/>
          <ac:spMkLst>
            <pc:docMk/>
            <pc:sldMk cId="1587213506" sldId="263"/>
            <ac:spMk id="50" creationId="{28DA8D05-CF65-4382-8BF4-2A08754DB5F0}"/>
          </ac:spMkLst>
        </pc:spChg>
        <pc:spChg chg="add del">
          <ac:chgData name="Sorour Falahati" userId="8955ae62-45ff-43c9-8c3d-6aad30f36d67" providerId="ADAL" clId="{1504EA4E-6A71-4DC7-A036-8FD353E8394A}" dt="2021-10-18T01:19:48.984" v="208" actId="26606"/>
          <ac:spMkLst>
            <pc:docMk/>
            <pc:sldMk cId="1587213506" sldId="263"/>
            <ac:spMk id="61" creationId="{ED2D7C63-562A-41C7-892E-0C73F5D59870}"/>
          </ac:spMkLst>
        </pc:spChg>
        <pc:spChg chg="add del">
          <ac:chgData name="Sorour Falahati" userId="8955ae62-45ff-43c9-8c3d-6aad30f36d67" providerId="ADAL" clId="{1504EA4E-6A71-4DC7-A036-8FD353E8394A}" dt="2021-10-18T01:20:29.069" v="212" actId="26606"/>
          <ac:spMkLst>
            <pc:docMk/>
            <pc:sldMk cId="1587213506" sldId="263"/>
            <ac:spMk id="71" creationId="{8841A10E-0F0E-4596-8888-870D709254A7}"/>
          </ac:spMkLst>
        </pc:spChg>
        <pc:spChg chg="add del">
          <ac:chgData name="Sorour Falahati" userId="8955ae62-45ff-43c9-8c3d-6aad30f36d67" providerId="ADAL" clId="{1504EA4E-6A71-4DC7-A036-8FD353E8394A}" dt="2021-10-18T01:20:29.069" v="212" actId="26606"/>
          <ac:spMkLst>
            <pc:docMk/>
            <pc:sldMk cId="1587213506" sldId="263"/>
            <ac:spMk id="73" creationId="{29B1E55C-E51F-4093-A2A8-137C3E9014D7}"/>
          </ac:spMkLst>
        </pc:spChg>
        <pc:spChg chg="add del">
          <ac:chgData name="Sorour Falahati" userId="8955ae62-45ff-43c9-8c3d-6aad30f36d67" providerId="ADAL" clId="{1504EA4E-6A71-4DC7-A036-8FD353E8394A}" dt="2021-10-18T01:19:22.498" v="201" actId="26606"/>
          <ac:spMkLst>
            <pc:docMk/>
            <pc:sldMk cId="1587213506" sldId="263"/>
            <ac:spMk id="80" creationId="{8777B48D-7BF2-470D-876B-50CD5CC83EBA}"/>
          </ac:spMkLst>
        </pc:spChg>
        <pc:spChg chg="add del">
          <ac:chgData name="Sorour Falahati" userId="8955ae62-45ff-43c9-8c3d-6aad30f36d67" providerId="ADAL" clId="{1504EA4E-6A71-4DC7-A036-8FD353E8394A}" dt="2021-10-18T01:19:23.934" v="203" actId="26606"/>
          <ac:spMkLst>
            <pc:docMk/>
            <pc:sldMk cId="1587213506" sldId="263"/>
            <ac:spMk id="94" creationId="{BDA3A76A-4B4C-456C-9E11-7C85352E418B}"/>
          </ac:spMkLst>
        </pc:spChg>
        <pc:spChg chg="add del">
          <ac:chgData name="Sorour Falahati" userId="8955ae62-45ff-43c9-8c3d-6aad30f36d67" providerId="ADAL" clId="{1504EA4E-6A71-4DC7-A036-8FD353E8394A}" dt="2021-10-18T01:19:32.717" v="205" actId="26606"/>
          <ac:spMkLst>
            <pc:docMk/>
            <pc:sldMk cId="1587213506" sldId="263"/>
            <ac:spMk id="102" creationId="{8777B48D-7BF2-470D-876B-50CD5CC83EBA}"/>
          </ac:spMkLst>
        </pc:spChg>
        <pc:spChg chg="add del">
          <ac:chgData name="Sorour Falahati" userId="8955ae62-45ff-43c9-8c3d-6aad30f36d67" providerId="ADAL" clId="{1504EA4E-6A71-4DC7-A036-8FD353E8394A}" dt="2021-10-18T01:19:48.984" v="207" actId="26606"/>
          <ac:spMkLst>
            <pc:docMk/>
            <pc:sldMk cId="1587213506" sldId="263"/>
            <ac:spMk id="110" creationId="{BDA3A76A-4B4C-456C-9E11-7C85352E418B}"/>
          </ac:spMkLst>
        </pc:spChg>
        <pc:spChg chg="add del">
          <ac:chgData name="Sorour Falahati" userId="8955ae62-45ff-43c9-8c3d-6aad30f36d67" providerId="ADAL" clId="{1504EA4E-6A71-4DC7-A036-8FD353E8394A}" dt="2021-10-18T01:20:16.187" v="210"/>
          <ac:spMkLst>
            <pc:docMk/>
            <pc:sldMk cId="1587213506" sldId="263"/>
            <ac:spMk id="118" creationId="{8777B48D-7BF2-470D-876B-50CD5CC83EBA}"/>
          </ac:spMkLst>
        </pc:spChg>
        <pc:spChg chg="add del">
          <ac:chgData name="Sorour Falahati" userId="8955ae62-45ff-43c9-8c3d-6aad30f36d67" providerId="ADAL" clId="{1504EA4E-6A71-4DC7-A036-8FD353E8394A}" dt="2021-10-18T01:20:29.069" v="212" actId="26606"/>
          <ac:spMkLst>
            <pc:docMk/>
            <pc:sldMk cId="1587213506" sldId="263"/>
            <ac:spMk id="121" creationId="{DE91395A-2D18-4AF6-A0AC-AAA7189FED11}"/>
          </ac:spMkLst>
        </pc:spChg>
        <pc:spChg chg="add del">
          <ac:chgData name="Sorour Falahati" userId="8955ae62-45ff-43c9-8c3d-6aad30f36d67" providerId="ADAL" clId="{1504EA4E-6A71-4DC7-A036-8FD353E8394A}" dt="2021-10-18T01:20:29.069" v="212" actId="26606"/>
          <ac:spMkLst>
            <pc:docMk/>
            <pc:sldMk cId="1587213506" sldId="263"/>
            <ac:spMk id="122" creationId="{7BD08880-457D-4C62-A3B5-6A9B0878C7E9}"/>
          </ac:spMkLst>
        </pc:spChg>
        <pc:spChg chg="add del">
          <ac:chgData name="Sorour Falahati" userId="8955ae62-45ff-43c9-8c3d-6aad30f36d67" providerId="ADAL" clId="{1504EA4E-6A71-4DC7-A036-8FD353E8394A}" dt="2021-10-18T02:11:56.265" v="223" actId="26606"/>
          <ac:spMkLst>
            <pc:docMk/>
            <pc:sldMk cId="1587213506" sldId="263"/>
            <ac:spMk id="125" creationId="{DE91395A-2D18-4AF6-A0AC-AAA7189FED11}"/>
          </ac:spMkLst>
        </pc:spChg>
        <pc:spChg chg="add del">
          <ac:chgData name="Sorour Falahati" userId="8955ae62-45ff-43c9-8c3d-6aad30f36d67" providerId="ADAL" clId="{1504EA4E-6A71-4DC7-A036-8FD353E8394A}" dt="2021-10-18T02:11:56.265" v="223" actId="26606"/>
          <ac:spMkLst>
            <pc:docMk/>
            <pc:sldMk cId="1587213506" sldId="263"/>
            <ac:spMk id="126" creationId="{7BD08880-457D-4C62-A3B5-6A9B0878C7E9}"/>
          </ac:spMkLst>
        </pc:spChg>
        <pc:spChg chg="add del">
          <ac:chgData name="Sorour Falahati" userId="8955ae62-45ff-43c9-8c3d-6aad30f36d67" providerId="ADAL" clId="{1504EA4E-6A71-4DC7-A036-8FD353E8394A}" dt="2021-10-18T02:11:56.265" v="223" actId="26606"/>
          <ac:spMkLst>
            <pc:docMk/>
            <pc:sldMk cId="1587213506" sldId="263"/>
            <ac:spMk id="127" creationId="{0BC7D22A-3C31-4046-A4DD-443AA6A6D398}"/>
          </ac:spMkLst>
        </pc:spChg>
        <pc:spChg chg="add del">
          <ac:chgData name="Sorour Falahati" userId="8955ae62-45ff-43c9-8c3d-6aad30f36d67" providerId="ADAL" clId="{1504EA4E-6A71-4DC7-A036-8FD353E8394A}" dt="2021-10-18T02:11:56.265" v="223" actId="26606"/>
          <ac:spMkLst>
            <pc:docMk/>
            <pc:sldMk cId="1587213506" sldId="263"/>
            <ac:spMk id="144" creationId="{51268182-6E4D-42DF-81E8-EF1F829BCE0B}"/>
          </ac:spMkLst>
        </pc:spChg>
        <pc:spChg chg="add del">
          <ac:chgData name="Sorour Falahati" userId="8955ae62-45ff-43c9-8c3d-6aad30f36d67" providerId="ADAL" clId="{1504EA4E-6A71-4DC7-A036-8FD353E8394A}" dt="2021-10-18T02:11:56.265" v="223" actId="26606"/>
          <ac:spMkLst>
            <pc:docMk/>
            <pc:sldMk cId="1587213506" sldId="263"/>
            <ac:spMk id="145" creationId="{6292912F-F5FC-4001-9EA1-927D886F6FE5}"/>
          </ac:spMkLst>
        </pc:spChg>
        <pc:spChg chg="add del">
          <ac:chgData name="Sorour Falahati" userId="8955ae62-45ff-43c9-8c3d-6aad30f36d67" providerId="ADAL" clId="{1504EA4E-6A71-4DC7-A036-8FD353E8394A}" dt="2021-10-18T02:11:47.723" v="220" actId="26606"/>
          <ac:spMkLst>
            <pc:docMk/>
            <pc:sldMk cId="1587213506" sldId="263"/>
            <ac:spMk id="178" creationId="{DE91395A-2D18-4AF6-A0AC-AAA7189FED11}"/>
          </ac:spMkLst>
        </pc:spChg>
        <pc:spChg chg="add del">
          <ac:chgData name="Sorour Falahati" userId="8955ae62-45ff-43c9-8c3d-6aad30f36d67" providerId="ADAL" clId="{1504EA4E-6A71-4DC7-A036-8FD353E8394A}" dt="2021-10-18T02:11:47.723" v="220" actId="26606"/>
          <ac:spMkLst>
            <pc:docMk/>
            <pc:sldMk cId="1587213506" sldId="263"/>
            <ac:spMk id="180" creationId="{7BD08880-457D-4C62-A3B5-6A9B0878C7E9}"/>
          </ac:spMkLst>
        </pc:spChg>
        <pc:spChg chg="add del">
          <ac:chgData name="Sorour Falahati" userId="8955ae62-45ff-43c9-8c3d-6aad30f36d67" providerId="ADAL" clId="{1504EA4E-6A71-4DC7-A036-8FD353E8394A}" dt="2021-10-18T02:11:47.723" v="220" actId="26606"/>
          <ac:spMkLst>
            <pc:docMk/>
            <pc:sldMk cId="1587213506" sldId="263"/>
            <ac:spMk id="182" creationId="{6D356F1A-690D-401E-8CF3-E4686CDFEC30}"/>
          </ac:spMkLst>
        </pc:spChg>
        <pc:spChg chg="add del">
          <ac:chgData name="Sorour Falahati" userId="8955ae62-45ff-43c9-8c3d-6aad30f36d67" providerId="ADAL" clId="{1504EA4E-6A71-4DC7-A036-8FD353E8394A}" dt="2021-10-18T02:11:56.252" v="222" actId="26606"/>
          <ac:spMkLst>
            <pc:docMk/>
            <pc:sldMk cId="1587213506" sldId="263"/>
            <ac:spMk id="186" creationId="{B0F800ED-C7E7-4672-8343-2639F79B67F4}"/>
          </ac:spMkLst>
        </pc:spChg>
        <pc:spChg chg="add del">
          <ac:chgData name="Sorour Falahati" userId="8955ae62-45ff-43c9-8c3d-6aad30f36d67" providerId="ADAL" clId="{1504EA4E-6A71-4DC7-A036-8FD353E8394A}" dt="2021-10-18T02:11:47.723" v="220" actId="26606"/>
          <ac:spMkLst>
            <pc:docMk/>
            <pc:sldMk cId="1587213506" sldId="263"/>
            <ac:spMk id="212" creationId="{8841A10E-0F0E-4596-8888-870D709254A7}"/>
          </ac:spMkLst>
        </pc:spChg>
        <pc:spChg chg="add del">
          <ac:chgData name="Sorour Falahati" userId="8955ae62-45ff-43c9-8c3d-6aad30f36d67" providerId="ADAL" clId="{1504EA4E-6A71-4DC7-A036-8FD353E8394A}" dt="2021-10-18T02:11:47.723" v="220" actId="26606"/>
          <ac:spMkLst>
            <pc:docMk/>
            <pc:sldMk cId="1587213506" sldId="263"/>
            <ac:spMk id="214" creationId="{29B1E55C-E51F-4093-A2A8-137C3E9014D7}"/>
          </ac:spMkLst>
        </pc:spChg>
        <pc:spChg chg="add del">
          <ac:chgData name="Sorour Falahati" userId="8955ae62-45ff-43c9-8c3d-6aad30f36d67" providerId="ADAL" clId="{1504EA4E-6A71-4DC7-A036-8FD353E8394A}" dt="2021-10-18T02:11:56.252" v="222" actId="26606"/>
          <ac:spMkLst>
            <pc:docMk/>
            <pc:sldMk cId="1587213506" sldId="263"/>
            <ac:spMk id="218" creationId="{DE91395A-2D18-4AF6-A0AC-AAA7189FED11}"/>
          </ac:spMkLst>
        </pc:spChg>
        <pc:spChg chg="add del">
          <ac:chgData name="Sorour Falahati" userId="8955ae62-45ff-43c9-8c3d-6aad30f36d67" providerId="ADAL" clId="{1504EA4E-6A71-4DC7-A036-8FD353E8394A}" dt="2021-10-18T02:11:56.252" v="222" actId="26606"/>
          <ac:spMkLst>
            <pc:docMk/>
            <pc:sldMk cId="1587213506" sldId="263"/>
            <ac:spMk id="219" creationId="{7BD08880-457D-4C62-A3B5-6A9B0878C7E9}"/>
          </ac:spMkLst>
        </pc:spChg>
        <pc:spChg chg="add del">
          <ac:chgData name="Sorour Falahati" userId="8955ae62-45ff-43c9-8c3d-6aad30f36d67" providerId="ADAL" clId="{1504EA4E-6A71-4DC7-A036-8FD353E8394A}" dt="2021-10-18T02:11:56.252" v="222" actId="26606"/>
          <ac:spMkLst>
            <pc:docMk/>
            <pc:sldMk cId="1587213506" sldId="263"/>
            <ac:spMk id="220" creationId="{8D371DD5-1248-484F-AD54-775B88B37B8D}"/>
          </ac:spMkLst>
        </pc:spChg>
        <pc:spChg chg="add del">
          <ac:chgData name="Sorour Falahati" userId="8955ae62-45ff-43c9-8c3d-6aad30f36d67" providerId="ADAL" clId="{1504EA4E-6A71-4DC7-A036-8FD353E8394A}" dt="2021-10-18T02:11:56.252" v="222" actId="26606"/>
          <ac:spMkLst>
            <pc:docMk/>
            <pc:sldMk cId="1587213506" sldId="263"/>
            <ac:spMk id="221" creationId="{80103E92-048D-4E5B-9638-6479E02270DA}"/>
          </ac:spMkLst>
        </pc:spChg>
        <pc:spChg chg="add">
          <ac:chgData name="Sorour Falahati" userId="8955ae62-45ff-43c9-8c3d-6aad30f36d67" providerId="ADAL" clId="{1504EA4E-6A71-4DC7-A036-8FD353E8394A}" dt="2021-10-18T02:11:56.265" v="223" actId="26606"/>
          <ac:spMkLst>
            <pc:docMk/>
            <pc:sldMk cId="1587213506" sldId="263"/>
            <ac:spMk id="225" creationId="{DE91395A-2D18-4AF6-A0AC-AAA7189FED11}"/>
          </ac:spMkLst>
        </pc:spChg>
        <pc:spChg chg="add">
          <ac:chgData name="Sorour Falahati" userId="8955ae62-45ff-43c9-8c3d-6aad30f36d67" providerId="ADAL" clId="{1504EA4E-6A71-4DC7-A036-8FD353E8394A}" dt="2021-10-18T02:11:56.265" v="223" actId="26606"/>
          <ac:spMkLst>
            <pc:docMk/>
            <pc:sldMk cId="1587213506" sldId="263"/>
            <ac:spMk id="226" creationId="{7BD08880-457D-4C62-A3B5-6A9B0878C7E9}"/>
          </ac:spMkLst>
        </pc:spChg>
        <pc:grpChg chg="add del">
          <ac:chgData name="Sorour Falahati" userId="8955ae62-45ff-43c9-8c3d-6aad30f36d67" providerId="ADAL" clId="{1504EA4E-6A71-4DC7-A036-8FD353E8394A}" dt="2021-10-18T01:20:29.069" v="212" actId="26606"/>
          <ac:grpSpMkLst>
            <pc:docMk/>
            <pc:sldMk cId="1587213506" sldId="263"/>
            <ac:grpSpMk id="7" creationId="{7398C59F-5A18-487B-91D6-B955AACF2E50}"/>
          </ac:grpSpMkLst>
        </pc:grpChg>
        <pc:grpChg chg="add del">
          <ac:chgData name="Sorour Falahati" userId="8955ae62-45ff-43c9-8c3d-6aad30f36d67" providerId="ADAL" clId="{1504EA4E-6A71-4DC7-A036-8FD353E8394A}" dt="2021-10-18T02:11:56.265" v="223" actId="26606"/>
          <ac:grpSpMkLst>
            <pc:docMk/>
            <pc:sldMk cId="1587213506" sldId="263"/>
            <ac:grpSpMk id="8" creationId="{7398C59F-5A18-487B-91D6-B955AACF2E50}"/>
          </ac:grpSpMkLst>
        </pc:grpChg>
        <pc:grpChg chg="add del">
          <ac:chgData name="Sorour Falahati" userId="8955ae62-45ff-43c9-8c3d-6aad30f36d67" providerId="ADAL" clId="{1504EA4E-6A71-4DC7-A036-8FD353E8394A}" dt="2021-10-18T01:14:41.992" v="149" actId="26606"/>
          <ac:grpSpMkLst>
            <pc:docMk/>
            <pc:sldMk cId="1587213506" sldId="263"/>
            <ac:grpSpMk id="9" creationId="{88C9B83F-64CD-41C1-925F-A08801FFD0BD}"/>
          </ac:grpSpMkLst>
        </pc:grpChg>
        <pc:grpChg chg="add del">
          <ac:chgData name="Sorour Falahati" userId="8955ae62-45ff-43c9-8c3d-6aad30f36d67" providerId="ADAL" clId="{1504EA4E-6A71-4DC7-A036-8FD353E8394A}" dt="2021-10-18T01:17:28.559" v="191" actId="26606"/>
          <ac:grpSpMkLst>
            <pc:docMk/>
            <pc:sldMk cId="1587213506" sldId="263"/>
            <ac:grpSpMk id="23" creationId="{65E8C853-59EA-4FCB-BB4E-1B0AEEA408EB}"/>
          </ac:grpSpMkLst>
        </pc:grpChg>
        <pc:grpChg chg="add del">
          <ac:chgData name="Sorour Falahati" userId="8955ae62-45ff-43c9-8c3d-6aad30f36d67" providerId="ADAL" clId="{1504EA4E-6A71-4DC7-A036-8FD353E8394A}" dt="2021-10-18T01:16:42.744" v="161"/>
          <ac:grpSpMkLst>
            <pc:docMk/>
            <pc:sldMk cId="1587213506" sldId="263"/>
            <ac:grpSpMk id="24" creationId="{88C9B83F-64CD-41C1-925F-A08801FFD0BD}"/>
          </ac:grpSpMkLst>
        </pc:grpChg>
        <pc:grpChg chg="add del">
          <ac:chgData name="Sorour Falahati" userId="8955ae62-45ff-43c9-8c3d-6aad30f36d67" providerId="ADAL" clId="{1504EA4E-6A71-4DC7-A036-8FD353E8394A}" dt="2021-10-18T01:20:29.069" v="212" actId="26606"/>
          <ac:grpSpMkLst>
            <pc:docMk/>
            <pc:sldMk cId="1587213506" sldId="263"/>
            <ac:grpSpMk id="43" creationId="{F398A7BA-9279-4363-9D59-238782AB6BB5}"/>
          </ac:grpSpMkLst>
        </pc:grpChg>
        <pc:grpChg chg="add del">
          <ac:chgData name="Sorour Falahati" userId="8955ae62-45ff-43c9-8c3d-6aad30f36d67" providerId="ADAL" clId="{1504EA4E-6A71-4DC7-A036-8FD353E8394A}" dt="2021-10-18T01:17:31.036" v="193" actId="26606"/>
          <ac:grpSpMkLst>
            <pc:docMk/>
            <pc:sldMk cId="1587213506" sldId="263"/>
            <ac:grpSpMk id="51" creationId="{E0C6252F-9468-4CFE-8A28-0DFE703FB7BC}"/>
          </ac:grpSpMkLst>
        </pc:grpChg>
        <pc:grpChg chg="add del">
          <ac:chgData name="Sorour Falahati" userId="8955ae62-45ff-43c9-8c3d-6aad30f36d67" providerId="ADAL" clId="{1504EA4E-6A71-4DC7-A036-8FD353E8394A}" dt="2021-10-18T01:19:48.984" v="208" actId="26606"/>
          <ac:grpSpMkLst>
            <pc:docMk/>
            <pc:sldMk cId="1587213506" sldId="263"/>
            <ac:grpSpMk id="62" creationId="{6DF25E23-BE15-4E36-A700-59F0CE8C54A8}"/>
          </ac:grpSpMkLst>
        </pc:grpChg>
        <pc:grpChg chg="add del">
          <ac:chgData name="Sorour Falahati" userId="8955ae62-45ff-43c9-8c3d-6aad30f36d67" providerId="ADAL" clId="{1504EA4E-6A71-4DC7-A036-8FD353E8394A}" dt="2021-10-18T01:20:29.069" v="212" actId="26606"/>
          <ac:grpSpMkLst>
            <pc:docMk/>
            <pc:sldMk cId="1587213506" sldId="263"/>
            <ac:grpSpMk id="81" creationId="{520234FB-542E-4550-9C2F-1B56FD41A1CA}"/>
          </ac:grpSpMkLst>
        </pc:grpChg>
        <pc:grpChg chg="add del">
          <ac:chgData name="Sorour Falahati" userId="8955ae62-45ff-43c9-8c3d-6aad30f36d67" providerId="ADAL" clId="{1504EA4E-6A71-4DC7-A036-8FD353E8394A}" dt="2021-10-18T01:19:22.498" v="201" actId="26606"/>
          <ac:grpSpMkLst>
            <pc:docMk/>
            <pc:sldMk cId="1587213506" sldId="263"/>
            <ac:grpSpMk id="82" creationId="{83DA8283-3FF4-47B3-9266-60768C743207}"/>
          </ac:grpSpMkLst>
        </pc:grpChg>
        <pc:grpChg chg="add del">
          <ac:chgData name="Sorour Falahati" userId="8955ae62-45ff-43c9-8c3d-6aad30f36d67" providerId="ADAL" clId="{1504EA4E-6A71-4DC7-A036-8FD353E8394A}" dt="2021-10-18T02:11:56.265" v="223" actId="26606"/>
          <ac:grpSpMkLst>
            <pc:docMk/>
            <pc:sldMk cId="1587213506" sldId="263"/>
            <ac:grpSpMk id="84" creationId="{520234FB-542E-4550-9C2F-1B56FD41A1CA}"/>
          </ac:grpSpMkLst>
        </pc:grpChg>
        <pc:grpChg chg="add del">
          <ac:chgData name="Sorour Falahati" userId="8955ae62-45ff-43c9-8c3d-6aad30f36d67" providerId="ADAL" clId="{1504EA4E-6A71-4DC7-A036-8FD353E8394A}" dt="2021-10-18T01:19:23.934" v="203" actId="26606"/>
          <ac:grpSpMkLst>
            <pc:docMk/>
            <pc:sldMk cId="1587213506" sldId="263"/>
            <ac:grpSpMk id="95" creationId="{DD4CBF5D-710D-4A8C-B442-E5D98674747D}"/>
          </ac:grpSpMkLst>
        </pc:grpChg>
        <pc:grpChg chg="add del">
          <ac:chgData name="Sorour Falahati" userId="8955ae62-45ff-43c9-8c3d-6aad30f36d67" providerId="ADAL" clId="{1504EA4E-6A71-4DC7-A036-8FD353E8394A}" dt="2021-10-18T01:19:32.717" v="205" actId="26606"/>
          <ac:grpSpMkLst>
            <pc:docMk/>
            <pc:sldMk cId="1587213506" sldId="263"/>
            <ac:grpSpMk id="103" creationId="{83DA8283-3FF4-47B3-9266-60768C743207}"/>
          </ac:grpSpMkLst>
        </pc:grpChg>
        <pc:grpChg chg="add del">
          <ac:chgData name="Sorour Falahati" userId="8955ae62-45ff-43c9-8c3d-6aad30f36d67" providerId="ADAL" clId="{1504EA4E-6A71-4DC7-A036-8FD353E8394A}" dt="2021-10-18T01:19:48.984" v="207" actId="26606"/>
          <ac:grpSpMkLst>
            <pc:docMk/>
            <pc:sldMk cId="1587213506" sldId="263"/>
            <ac:grpSpMk id="111" creationId="{DD4CBF5D-710D-4A8C-B442-E5D98674747D}"/>
          </ac:grpSpMkLst>
        </pc:grpChg>
        <pc:grpChg chg="add del">
          <ac:chgData name="Sorour Falahati" userId="8955ae62-45ff-43c9-8c3d-6aad30f36d67" providerId="ADAL" clId="{1504EA4E-6A71-4DC7-A036-8FD353E8394A}" dt="2021-10-18T01:20:16.187" v="210"/>
          <ac:grpSpMkLst>
            <pc:docMk/>
            <pc:sldMk cId="1587213506" sldId="263"/>
            <ac:grpSpMk id="119" creationId="{83DA8283-3FF4-47B3-9266-60768C743207}"/>
          </ac:grpSpMkLst>
        </pc:grpChg>
        <pc:grpChg chg="add del">
          <ac:chgData name="Sorour Falahati" userId="8955ae62-45ff-43c9-8c3d-6aad30f36d67" providerId="ADAL" clId="{1504EA4E-6A71-4DC7-A036-8FD353E8394A}" dt="2021-10-18T02:11:56.265" v="223" actId="26606"/>
          <ac:grpSpMkLst>
            <pc:docMk/>
            <pc:sldMk cId="1587213506" sldId="263"/>
            <ac:grpSpMk id="128" creationId="{F8D5C6AE-ED4F-4CBA-A76C-9B5FB0DB0B5A}"/>
          </ac:grpSpMkLst>
        </pc:grpChg>
        <pc:grpChg chg="add del">
          <ac:chgData name="Sorour Falahati" userId="8955ae62-45ff-43c9-8c3d-6aad30f36d67" providerId="ADAL" clId="{1504EA4E-6A71-4DC7-A036-8FD353E8394A}" dt="2021-10-18T01:20:29.069" v="212" actId="26606"/>
          <ac:grpSpMkLst>
            <pc:docMk/>
            <pc:sldMk cId="1587213506" sldId="263"/>
            <ac:grpSpMk id="131" creationId="{3B88DAD3-AF6F-4D6C-8512-7239A69A40DD}"/>
          </ac:grpSpMkLst>
        </pc:grpChg>
        <pc:grpChg chg="add del">
          <ac:chgData name="Sorour Falahati" userId="8955ae62-45ff-43c9-8c3d-6aad30f36d67" providerId="ADAL" clId="{1504EA4E-6A71-4DC7-A036-8FD353E8394A}" dt="2021-10-18T02:11:56.265" v="223" actId="26606"/>
          <ac:grpSpMkLst>
            <pc:docMk/>
            <pc:sldMk cId="1587213506" sldId="263"/>
            <ac:grpSpMk id="138" creationId="{12A59AA7-650F-4999-9CA5-37665428972F}"/>
          </ac:grpSpMkLst>
        </pc:grpChg>
        <pc:grpChg chg="add del">
          <ac:chgData name="Sorour Falahati" userId="8955ae62-45ff-43c9-8c3d-6aad30f36d67" providerId="ADAL" clId="{1504EA4E-6A71-4DC7-A036-8FD353E8394A}" dt="2021-10-18T02:11:47.723" v="220" actId="26606"/>
          <ac:grpSpMkLst>
            <pc:docMk/>
            <pc:sldMk cId="1587213506" sldId="263"/>
            <ac:grpSpMk id="150" creationId="{7398C59F-5A18-487B-91D6-B955AACF2E50}"/>
          </ac:grpSpMkLst>
        </pc:grpChg>
        <pc:grpChg chg="add del">
          <ac:chgData name="Sorour Falahati" userId="8955ae62-45ff-43c9-8c3d-6aad30f36d67" providerId="ADAL" clId="{1504EA4E-6A71-4DC7-A036-8FD353E8394A}" dt="2021-10-18T02:11:47.723" v="220" actId="26606"/>
          <ac:grpSpMkLst>
            <pc:docMk/>
            <pc:sldMk cId="1587213506" sldId="263"/>
            <ac:grpSpMk id="164" creationId="{520234FB-542E-4550-9C2F-1B56FD41A1CA}"/>
          </ac:grpSpMkLst>
        </pc:grpChg>
        <pc:grpChg chg="add del">
          <ac:chgData name="Sorour Falahati" userId="8955ae62-45ff-43c9-8c3d-6aad30f36d67" providerId="ADAL" clId="{1504EA4E-6A71-4DC7-A036-8FD353E8394A}" dt="2021-10-18T02:11:47.723" v="220" actId="26606"/>
          <ac:grpSpMkLst>
            <pc:docMk/>
            <pc:sldMk cId="1587213506" sldId="263"/>
            <ac:grpSpMk id="184" creationId="{F398A7BA-9279-4363-9D59-238782AB6BB5}"/>
          </ac:grpSpMkLst>
        </pc:grpChg>
        <pc:grpChg chg="add del">
          <ac:chgData name="Sorour Falahati" userId="8955ae62-45ff-43c9-8c3d-6aad30f36d67" providerId="ADAL" clId="{1504EA4E-6A71-4DC7-A036-8FD353E8394A}" dt="2021-10-18T02:11:47.723" v="220" actId="26606"/>
          <ac:grpSpMkLst>
            <pc:docMk/>
            <pc:sldMk cId="1587213506" sldId="263"/>
            <ac:grpSpMk id="198" creationId="{3B88DAD3-AF6F-4D6C-8512-7239A69A40DD}"/>
          </ac:grpSpMkLst>
        </pc:grpChg>
        <pc:grpChg chg="add del">
          <ac:chgData name="Sorour Falahati" userId="8955ae62-45ff-43c9-8c3d-6aad30f36d67" providerId="ADAL" clId="{1504EA4E-6A71-4DC7-A036-8FD353E8394A}" dt="2021-10-18T02:11:56.252" v="222" actId="26606"/>
          <ac:grpSpMkLst>
            <pc:docMk/>
            <pc:sldMk cId="1587213506" sldId="263"/>
            <ac:grpSpMk id="216" creationId="{7398C59F-5A18-487B-91D6-B955AACF2E50}"/>
          </ac:grpSpMkLst>
        </pc:grpChg>
        <pc:grpChg chg="add del">
          <ac:chgData name="Sorour Falahati" userId="8955ae62-45ff-43c9-8c3d-6aad30f36d67" providerId="ADAL" clId="{1504EA4E-6A71-4DC7-A036-8FD353E8394A}" dt="2021-10-18T02:11:56.252" v="222" actId="26606"/>
          <ac:grpSpMkLst>
            <pc:docMk/>
            <pc:sldMk cId="1587213506" sldId="263"/>
            <ac:grpSpMk id="217" creationId="{520234FB-542E-4550-9C2F-1B56FD41A1CA}"/>
          </ac:grpSpMkLst>
        </pc:grpChg>
        <pc:grpChg chg="add">
          <ac:chgData name="Sorour Falahati" userId="8955ae62-45ff-43c9-8c3d-6aad30f36d67" providerId="ADAL" clId="{1504EA4E-6A71-4DC7-A036-8FD353E8394A}" dt="2021-10-18T02:11:56.265" v="223" actId="26606"/>
          <ac:grpSpMkLst>
            <pc:docMk/>
            <pc:sldMk cId="1587213506" sldId="263"/>
            <ac:grpSpMk id="223" creationId="{7398C59F-5A18-487B-91D6-B955AACF2E50}"/>
          </ac:grpSpMkLst>
        </pc:grpChg>
        <pc:grpChg chg="add">
          <ac:chgData name="Sorour Falahati" userId="8955ae62-45ff-43c9-8c3d-6aad30f36d67" providerId="ADAL" clId="{1504EA4E-6A71-4DC7-A036-8FD353E8394A}" dt="2021-10-18T02:11:56.265" v="223" actId="26606"/>
          <ac:grpSpMkLst>
            <pc:docMk/>
            <pc:sldMk cId="1587213506" sldId="263"/>
            <ac:grpSpMk id="224" creationId="{520234FB-542E-4550-9C2F-1B56FD41A1CA}"/>
          </ac:grpSpMkLst>
        </pc:grpChg>
        <pc:picChg chg="add mod ord">
          <ac:chgData name="Sorour Falahati" userId="8955ae62-45ff-43c9-8c3d-6aad30f36d67" providerId="ADAL" clId="{1504EA4E-6A71-4DC7-A036-8FD353E8394A}" dt="2021-10-18T02:11:56.265" v="223" actId="26606"/>
          <ac:picMkLst>
            <pc:docMk/>
            <pc:sldMk cId="1587213506" sldId="263"/>
            <ac:picMk id="4" creationId="{2AF5073A-96D0-4F4E-96A6-91A93D8604D3}"/>
          </ac:picMkLst>
        </pc:picChg>
        <pc:cxnChg chg="add del">
          <ac:chgData name="Sorour Falahati" userId="8955ae62-45ff-43c9-8c3d-6aad30f36d67" providerId="ADAL" clId="{1504EA4E-6A71-4DC7-A036-8FD353E8394A}" dt="2021-10-18T01:17:22.876" v="189" actId="26606"/>
          <ac:cxnSpMkLst>
            <pc:docMk/>
            <pc:sldMk cId="1587213506" sldId="263"/>
            <ac:cxnSpMk id="6" creationId="{8FD48FB1-66D8-4676-B0AA-C139A1DB78D1}"/>
          </ac:cxnSpMkLst>
        </pc:cxnChg>
        <pc:cxnChg chg="add del">
          <ac:chgData name="Sorour Falahati" userId="8955ae62-45ff-43c9-8c3d-6aad30f36d67" providerId="ADAL" clId="{1504EA4E-6A71-4DC7-A036-8FD353E8394A}" dt="2021-10-18T01:17:22.876" v="189" actId="26606"/>
          <ac:cxnSpMkLst>
            <pc:docMk/>
            <pc:sldMk cId="1587213506" sldId="263"/>
            <ac:cxnSpMk id="11" creationId="{F033F5AE-6728-4F19-8DED-658E674B31B9}"/>
          </ac:cxnSpMkLst>
        </pc:cxnChg>
        <pc:cxnChg chg="add del">
          <ac:chgData name="Sorour Falahati" userId="8955ae62-45ff-43c9-8c3d-6aad30f36d67" providerId="ADAL" clId="{1504EA4E-6A71-4DC7-A036-8FD353E8394A}" dt="2021-10-18T01:17:22.876" v="189" actId="26606"/>
          <ac:cxnSpMkLst>
            <pc:docMk/>
            <pc:sldMk cId="1587213506" sldId="263"/>
            <ac:cxnSpMk id="13" creationId="{82C7D74A-18BA-4709-A808-44E8815C4430}"/>
          </ac:cxnSpMkLst>
        </pc:cxnChg>
        <pc:cxnChg chg="add del">
          <ac:chgData name="Sorour Falahati" userId="8955ae62-45ff-43c9-8c3d-6aad30f36d67" providerId="ADAL" clId="{1504EA4E-6A71-4DC7-A036-8FD353E8394A}" dt="2021-10-18T01:17:22.876" v="189" actId="26606"/>
          <ac:cxnSpMkLst>
            <pc:docMk/>
            <pc:sldMk cId="1587213506" sldId="263"/>
            <ac:cxnSpMk id="15" creationId="{B5164A3F-1561-4039-8185-AB0EEB713EA7}"/>
          </ac:cxnSpMkLst>
        </pc:cxnChg>
        <pc:cxnChg chg="add del">
          <ac:chgData name="Sorour Falahati" userId="8955ae62-45ff-43c9-8c3d-6aad30f36d67" providerId="ADAL" clId="{1504EA4E-6A71-4DC7-A036-8FD353E8394A}" dt="2021-10-18T01:17:22.876" v="189" actId="26606"/>
          <ac:cxnSpMkLst>
            <pc:docMk/>
            <pc:sldMk cId="1587213506" sldId="263"/>
            <ac:cxnSpMk id="17" creationId="{2A35DB53-42BE-460E-9CA1-1294C98463CB}"/>
          </ac:cxnSpMkLst>
        </pc:cxnChg>
        <pc:cxnChg chg="add del">
          <ac:chgData name="Sorour Falahati" userId="8955ae62-45ff-43c9-8c3d-6aad30f36d67" providerId="ADAL" clId="{1504EA4E-6A71-4DC7-A036-8FD353E8394A}" dt="2021-10-18T01:17:28.559" v="191" actId="26606"/>
          <ac:cxnSpMkLst>
            <pc:docMk/>
            <pc:sldMk cId="1587213506" sldId="263"/>
            <ac:cxnSpMk id="22" creationId="{8FD48FB1-66D8-4676-B0AA-C139A1DB78D1}"/>
          </ac:cxnSpMkLst>
        </pc:cxnChg>
        <pc:cxnChg chg="add del">
          <ac:chgData name="Sorour Falahati" userId="8955ae62-45ff-43c9-8c3d-6aad30f36d67" providerId="ADAL" clId="{1504EA4E-6A71-4DC7-A036-8FD353E8394A}" dt="2021-10-18T01:17:28.559" v="191" actId="26606"/>
          <ac:cxnSpMkLst>
            <pc:docMk/>
            <pc:sldMk cId="1587213506" sldId="263"/>
            <ac:cxnSpMk id="35" creationId="{F033F5AE-6728-4F19-8DED-658E674B31B9}"/>
          </ac:cxnSpMkLst>
        </pc:cxnChg>
        <pc:cxnChg chg="add del">
          <ac:chgData name="Sorour Falahati" userId="8955ae62-45ff-43c9-8c3d-6aad30f36d67" providerId="ADAL" clId="{1504EA4E-6A71-4DC7-A036-8FD353E8394A}" dt="2021-10-18T01:17:28.559" v="191" actId="26606"/>
          <ac:cxnSpMkLst>
            <pc:docMk/>
            <pc:sldMk cId="1587213506" sldId="263"/>
            <ac:cxnSpMk id="36" creationId="{82C7D74A-18BA-4709-A808-44E8815C4430}"/>
          </ac:cxnSpMkLst>
        </pc:cxnChg>
        <pc:cxnChg chg="add del">
          <ac:chgData name="Sorour Falahati" userId="8955ae62-45ff-43c9-8c3d-6aad30f36d67" providerId="ADAL" clId="{1504EA4E-6A71-4DC7-A036-8FD353E8394A}" dt="2021-10-18T01:17:28.559" v="191" actId="26606"/>
          <ac:cxnSpMkLst>
            <pc:docMk/>
            <pc:sldMk cId="1587213506" sldId="263"/>
            <ac:cxnSpMk id="37" creationId="{B5164A3F-1561-4039-8185-AB0EEB713EA7}"/>
          </ac:cxnSpMkLst>
        </pc:cxnChg>
        <pc:cxnChg chg="add del">
          <ac:chgData name="Sorour Falahati" userId="8955ae62-45ff-43c9-8c3d-6aad30f36d67" providerId="ADAL" clId="{1504EA4E-6A71-4DC7-A036-8FD353E8394A}" dt="2021-10-18T01:17:28.559" v="191" actId="26606"/>
          <ac:cxnSpMkLst>
            <pc:docMk/>
            <pc:sldMk cId="1587213506" sldId="263"/>
            <ac:cxnSpMk id="38" creationId="{2A35DB53-42BE-460E-9CA1-1294C98463CB}"/>
          </ac:cxnSpMkLst>
        </pc:cxnChg>
        <pc:cxnChg chg="add del">
          <ac:chgData name="Sorour Falahati" userId="8955ae62-45ff-43c9-8c3d-6aad30f36d67" providerId="ADAL" clId="{1504EA4E-6A71-4DC7-A036-8FD353E8394A}" dt="2021-10-18T01:17:31.036" v="193" actId="26606"/>
          <ac:cxnSpMkLst>
            <pc:docMk/>
            <pc:sldMk cId="1587213506" sldId="263"/>
            <ac:cxnSpMk id="44" creationId="{8FD48FB1-66D8-4676-B0AA-C139A1DB78D1}"/>
          </ac:cxnSpMkLst>
        </pc:cxnChg>
        <pc:cxnChg chg="add del">
          <ac:chgData name="Sorour Falahati" userId="8955ae62-45ff-43c9-8c3d-6aad30f36d67" providerId="ADAL" clId="{1504EA4E-6A71-4DC7-A036-8FD353E8394A}" dt="2021-10-18T01:17:31.036" v="193" actId="26606"/>
          <ac:cxnSpMkLst>
            <pc:docMk/>
            <pc:sldMk cId="1587213506" sldId="263"/>
            <ac:cxnSpMk id="45" creationId="{F033F5AE-6728-4F19-8DED-658E674B31B9}"/>
          </ac:cxnSpMkLst>
        </pc:cxnChg>
        <pc:cxnChg chg="add del">
          <ac:chgData name="Sorour Falahati" userId="8955ae62-45ff-43c9-8c3d-6aad30f36d67" providerId="ADAL" clId="{1504EA4E-6A71-4DC7-A036-8FD353E8394A}" dt="2021-10-18T01:17:31.036" v="193" actId="26606"/>
          <ac:cxnSpMkLst>
            <pc:docMk/>
            <pc:sldMk cId="1587213506" sldId="263"/>
            <ac:cxnSpMk id="46" creationId="{82C7D74A-18BA-4709-A808-44E8815C4430}"/>
          </ac:cxnSpMkLst>
        </pc:cxnChg>
        <pc:cxnChg chg="add del">
          <ac:chgData name="Sorour Falahati" userId="8955ae62-45ff-43c9-8c3d-6aad30f36d67" providerId="ADAL" clId="{1504EA4E-6A71-4DC7-A036-8FD353E8394A}" dt="2021-10-18T01:17:31.036" v="193" actId="26606"/>
          <ac:cxnSpMkLst>
            <pc:docMk/>
            <pc:sldMk cId="1587213506" sldId="263"/>
            <ac:cxnSpMk id="47" creationId="{B5164A3F-1561-4039-8185-AB0EEB713EA7}"/>
          </ac:cxnSpMkLst>
        </pc:cxnChg>
        <pc:cxnChg chg="add del">
          <ac:chgData name="Sorour Falahati" userId="8955ae62-45ff-43c9-8c3d-6aad30f36d67" providerId="ADAL" clId="{1504EA4E-6A71-4DC7-A036-8FD353E8394A}" dt="2021-10-18T01:17:31.036" v="193" actId="26606"/>
          <ac:cxnSpMkLst>
            <pc:docMk/>
            <pc:sldMk cId="1587213506" sldId="263"/>
            <ac:cxnSpMk id="48" creationId="{2A35DB53-42BE-460E-9CA1-1294C98463CB}"/>
          </ac:cxnSpMkLst>
        </pc:cxnChg>
        <pc:cxnChg chg="add del">
          <ac:chgData name="Sorour Falahati" userId="8955ae62-45ff-43c9-8c3d-6aad30f36d67" providerId="ADAL" clId="{1504EA4E-6A71-4DC7-A036-8FD353E8394A}" dt="2021-10-18T01:19:48.984" v="208" actId="26606"/>
          <ac:cxnSpMkLst>
            <pc:docMk/>
            <pc:sldMk cId="1587213506" sldId="263"/>
            <ac:cxnSpMk id="56" creationId="{8FD48FB1-66D8-4676-B0AA-C139A1DB78D1}"/>
          </ac:cxnSpMkLst>
        </pc:cxnChg>
        <pc:cxnChg chg="add del">
          <ac:chgData name="Sorour Falahati" userId="8955ae62-45ff-43c9-8c3d-6aad30f36d67" providerId="ADAL" clId="{1504EA4E-6A71-4DC7-A036-8FD353E8394A}" dt="2021-10-18T01:19:48.984" v="208" actId="26606"/>
          <ac:cxnSpMkLst>
            <pc:docMk/>
            <pc:sldMk cId="1587213506" sldId="263"/>
            <ac:cxnSpMk id="57" creationId="{F033F5AE-6728-4F19-8DED-658E674B31B9}"/>
          </ac:cxnSpMkLst>
        </pc:cxnChg>
        <pc:cxnChg chg="add del">
          <ac:chgData name="Sorour Falahati" userId="8955ae62-45ff-43c9-8c3d-6aad30f36d67" providerId="ADAL" clId="{1504EA4E-6A71-4DC7-A036-8FD353E8394A}" dt="2021-10-18T01:19:48.984" v="208" actId="26606"/>
          <ac:cxnSpMkLst>
            <pc:docMk/>
            <pc:sldMk cId="1587213506" sldId="263"/>
            <ac:cxnSpMk id="58" creationId="{82C7D74A-18BA-4709-A808-44E8815C4430}"/>
          </ac:cxnSpMkLst>
        </pc:cxnChg>
        <pc:cxnChg chg="add del">
          <ac:chgData name="Sorour Falahati" userId="8955ae62-45ff-43c9-8c3d-6aad30f36d67" providerId="ADAL" clId="{1504EA4E-6A71-4DC7-A036-8FD353E8394A}" dt="2021-10-18T01:19:48.984" v="208" actId="26606"/>
          <ac:cxnSpMkLst>
            <pc:docMk/>
            <pc:sldMk cId="1587213506" sldId="263"/>
            <ac:cxnSpMk id="59" creationId="{B5164A3F-1561-4039-8185-AB0EEB713EA7}"/>
          </ac:cxnSpMkLst>
        </pc:cxnChg>
        <pc:cxnChg chg="add del">
          <ac:chgData name="Sorour Falahati" userId="8955ae62-45ff-43c9-8c3d-6aad30f36d67" providerId="ADAL" clId="{1504EA4E-6A71-4DC7-A036-8FD353E8394A}" dt="2021-10-18T01:19:48.984" v="208" actId="26606"/>
          <ac:cxnSpMkLst>
            <pc:docMk/>
            <pc:sldMk cId="1587213506" sldId="263"/>
            <ac:cxnSpMk id="60" creationId="{2A35DB53-42BE-460E-9CA1-1294C98463CB}"/>
          </ac:cxnSpMkLst>
        </pc:cxnChg>
        <pc:cxnChg chg="add del">
          <ac:chgData name="Sorour Falahati" userId="8955ae62-45ff-43c9-8c3d-6aad30f36d67" providerId="ADAL" clId="{1504EA4E-6A71-4DC7-A036-8FD353E8394A}" dt="2021-10-18T01:19:22.498" v="201" actId="26606"/>
          <ac:cxnSpMkLst>
            <pc:docMk/>
            <pc:sldMk cId="1587213506" sldId="263"/>
            <ac:cxnSpMk id="70" creationId="{8FD48FB1-66D8-4676-B0AA-C139A1DB78D1}"/>
          </ac:cxnSpMkLst>
        </pc:cxnChg>
        <pc:cxnChg chg="add del">
          <ac:chgData name="Sorour Falahati" userId="8955ae62-45ff-43c9-8c3d-6aad30f36d67" providerId="ADAL" clId="{1504EA4E-6A71-4DC7-A036-8FD353E8394A}" dt="2021-10-18T01:19:22.498" v="201" actId="26606"/>
          <ac:cxnSpMkLst>
            <pc:docMk/>
            <pc:sldMk cId="1587213506" sldId="263"/>
            <ac:cxnSpMk id="72" creationId="{F033F5AE-6728-4F19-8DED-658E674B31B9}"/>
          </ac:cxnSpMkLst>
        </pc:cxnChg>
        <pc:cxnChg chg="add del">
          <ac:chgData name="Sorour Falahati" userId="8955ae62-45ff-43c9-8c3d-6aad30f36d67" providerId="ADAL" clId="{1504EA4E-6A71-4DC7-A036-8FD353E8394A}" dt="2021-10-18T01:19:22.498" v="201" actId="26606"/>
          <ac:cxnSpMkLst>
            <pc:docMk/>
            <pc:sldMk cId="1587213506" sldId="263"/>
            <ac:cxnSpMk id="74" creationId="{82C7D74A-18BA-4709-A808-44E8815C4430}"/>
          </ac:cxnSpMkLst>
        </pc:cxnChg>
        <pc:cxnChg chg="add del">
          <ac:chgData name="Sorour Falahati" userId="8955ae62-45ff-43c9-8c3d-6aad30f36d67" providerId="ADAL" clId="{1504EA4E-6A71-4DC7-A036-8FD353E8394A}" dt="2021-10-18T01:19:22.498" v="201" actId="26606"/>
          <ac:cxnSpMkLst>
            <pc:docMk/>
            <pc:sldMk cId="1587213506" sldId="263"/>
            <ac:cxnSpMk id="76" creationId="{B5164A3F-1561-4039-8185-AB0EEB713EA7}"/>
          </ac:cxnSpMkLst>
        </pc:cxnChg>
        <pc:cxnChg chg="add del">
          <ac:chgData name="Sorour Falahati" userId="8955ae62-45ff-43c9-8c3d-6aad30f36d67" providerId="ADAL" clId="{1504EA4E-6A71-4DC7-A036-8FD353E8394A}" dt="2021-10-18T01:19:22.498" v="201" actId="26606"/>
          <ac:cxnSpMkLst>
            <pc:docMk/>
            <pc:sldMk cId="1587213506" sldId="263"/>
            <ac:cxnSpMk id="78" creationId="{2A35DB53-42BE-460E-9CA1-1294C98463CB}"/>
          </ac:cxnSpMkLst>
        </pc:cxnChg>
        <pc:cxnChg chg="add del">
          <ac:chgData name="Sorour Falahati" userId="8955ae62-45ff-43c9-8c3d-6aad30f36d67" providerId="ADAL" clId="{1504EA4E-6A71-4DC7-A036-8FD353E8394A}" dt="2021-10-18T01:19:23.934" v="203" actId="26606"/>
          <ac:cxnSpMkLst>
            <pc:docMk/>
            <pc:sldMk cId="1587213506" sldId="263"/>
            <ac:cxnSpMk id="89" creationId="{8FD48FB1-66D8-4676-B0AA-C139A1DB78D1}"/>
          </ac:cxnSpMkLst>
        </pc:cxnChg>
        <pc:cxnChg chg="add del">
          <ac:chgData name="Sorour Falahati" userId="8955ae62-45ff-43c9-8c3d-6aad30f36d67" providerId="ADAL" clId="{1504EA4E-6A71-4DC7-A036-8FD353E8394A}" dt="2021-10-18T01:19:23.934" v="203" actId="26606"/>
          <ac:cxnSpMkLst>
            <pc:docMk/>
            <pc:sldMk cId="1587213506" sldId="263"/>
            <ac:cxnSpMk id="90" creationId="{F033F5AE-6728-4F19-8DED-658E674B31B9}"/>
          </ac:cxnSpMkLst>
        </pc:cxnChg>
        <pc:cxnChg chg="add del">
          <ac:chgData name="Sorour Falahati" userId="8955ae62-45ff-43c9-8c3d-6aad30f36d67" providerId="ADAL" clId="{1504EA4E-6A71-4DC7-A036-8FD353E8394A}" dt="2021-10-18T01:19:23.934" v="203" actId="26606"/>
          <ac:cxnSpMkLst>
            <pc:docMk/>
            <pc:sldMk cId="1587213506" sldId="263"/>
            <ac:cxnSpMk id="91" creationId="{82C7D74A-18BA-4709-A808-44E8815C4430}"/>
          </ac:cxnSpMkLst>
        </pc:cxnChg>
        <pc:cxnChg chg="add del">
          <ac:chgData name="Sorour Falahati" userId="8955ae62-45ff-43c9-8c3d-6aad30f36d67" providerId="ADAL" clId="{1504EA4E-6A71-4DC7-A036-8FD353E8394A}" dt="2021-10-18T01:19:23.934" v="203" actId="26606"/>
          <ac:cxnSpMkLst>
            <pc:docMk/>
            <pc:sldMk cId="1587213506" sldId="263"/>
            <ac:cxnSpMk id="92" creationId="{B5164A3F-1561-4039-8185-AB0EEB713EA7}"/>
          </ac:cxnSpMkLst>
        </pc:cxnChg>
        <pc:cxnChg chg="add del">
          <ac:chgData name="Sorour Falahati" userId="8955ae62-45ff-43c9-8c3d-6aad30f36d67" providerId="ADAL" clId="{1504EA4E-6A71-4DC7-A036-8FD353E8394A}" dt="2021-10-18T01:19:23.934" v="203" actId="26606"/>
          <ac:cxnSpMkLst>
            <pc:docMk/>
            <pc:sldMk cId="1587213506" sldId="263"/>
            <ac:cxnSpMk id="93" creationId="{2A35DB53-42BE-460E-9CA1-1294C98463CB}"/>
          </ac:cxnSpMkLst>
        </pc:cxnChg>
        <pc:cxnChg chg="add del">
          <ac:chgData name="Sorour Falahati" userId="8955ae62-45ff-43c9-8c3d-6aad30f36d67" providerId="ADAL" clId="{1504EA4E-6A71-4DC7-A036-8FD353E8394A}" dt="2021-10-18T01:19:32.717" v="205" actId="26606"/>
          <ac:cxnSpMkLst>
            <pc:docMk/>
            <pc:sldMk cId="1587213506" sldId="263"/>
            <ac:cxnSpMk id="97" creationId="{8FD48FB1-66D8-4676-B0AA-C139A1DB78D1}"/>
          </ac:cxnSpMkLst>
        </pc:cxnChg>
        <pc:cxnChg chg="add del">
          <ac:chgData name="Sorour Falahati" userId="8955ae62-45ff-43c9-8c3d-6aad30f36d67" providerId="ADAL" clId="{1504EA4E-6A71-4DC7-A036-8FD353E8394A}" dt="2021-10-18T01:19:32.717" v="205" actId="26606"/>
          <ac:cxnSpMkLst>
            <pc:docMk/>
            <pc:sldMk cId="1587213506" sldId="263"/>
            <ac:cxnSpMk id="98" creationId="{F033F5AE-6728-4F19-8DED-658E674B31B9}"/>
          </ac:cxnSpMkLst>
        </pc:cxnChg>
        <pc:cxnChg chg="add del">
          <ac:chgData name="Sorour Falahati" userId="8955ae62-45ff-43c9-8c3d-6aad30f36d67" providerId="ADAL" clId="{1504EA4E-6A71-4DC7-A036-8FD353E8394A}" dt="2021-10-18T01:19:32.717" v="205" actId="26606"/>
          <ac:cxnSpMkLst>
            <pc:docMk/>
            <pc:sldMk cId="1587213506" sldId="263"/>
            <ac:cxnSpMk id="99" creationId="{82C7D74A-18BA-4709-A808-44E8815C4430}"/>
          </ac:cxnSpMkLst>
        </pc:cxnChg>
        <pc:cxnChg chg="add del">
          <ac:chgData name="Sorour Falahati" userId="8955ae62-45ff-43c9-8c3d-6aad30f36d67" providerId="ADAL" clId="{1504EA4E-6A71-4DC7-A036-8FD353E8394A}" dt="2021-10-18T01:19:32.717" v="205" actId="26606"/>
          <ac:cxnSpMkLst>
            <pc:docMk/>
            <pc:sldMk cId="1587213506" sldId="263"/>
            <ac:cxnSpMk id="100" creationId="{B5164A3F-1561-4039-8185-AB0EEB713EA7}"/>
          </ac:cxnSpMkLst>
        </pc:cxnChg>
        <pc:cxnChg chg="add del">
          <ac:chgData name="Sorour Falahati" userId="8955ae62-45ff-43c9-8c3d-6aad30f36d67" providerId="ADAL" clId="{1504EA4E-6A71-4DC7-A036-8FD353E8394A}" dt="2021-10-18T01:19:32.717" v="205" actId="26606"/>
          <ac:cxnSpMkLst>
            <pc:docMk/>
            <pc:sldMk cId="1587213506" sldId="263"/>
            <ac:cxnSpMk id="101" creationId="{2A35DB53-42BE-460E-9CA1-1294C98463CB}"/>
          </ac:cxnSpMkLst>
        </pc:cxnChg>
        <pc:cxnChg chg="add del">
          <ac:chgData name="Sorour Falahati" userId="8955ae62-45ff-43c9-8c3d-6aad30f36d67" providerId="ADAL" clId="{1504EA4E-6A71-4DC7-A036-8FD353E8394A}" dt="2021-10-18T01:19:48.984" v="207" actId="26606"/>
          <ac:cxnSpMkLst>
            <pc:docMk/>
            <pc:sldMk cId="1587213506" sldId="263"/>
            <ac:cxnSpMk id="105" creationId="{8FD48FB1-66D8-4676-B0AA-C139A1DB78D1}"/>
          </ac:cxnSpMkLst>
        </pc:cxnChg>
        <pc:cxnChg chg="add del">
          <ac:chgData name="Sorour Falahati" userId="8955ae62-45ff-43c9-8c3d-6aad30f36d67" providerId="ADAL" clId="{1504EA4E-6A71-4DC7-A036-8FD353E8394A}" dt="2021-10-18T01:19:48.984" v="207" actId="26606"/>
          <ac:cxnSpMkLst>
            <pc:docMk/>
            <pc:sldMk cId="1587213506" sldId="263"/>
            <ac:cxnSpMk id="106" creationId="{F033F5AE-6728-4F19-8DED-658E674B31B9}"/>
          </ac:cxnSpMkLst>
        </pc:cxnChg>
        <pc:cxnChg chg="add del">
          <ac:chgData name="Sorour Falahati" userId="8955ae62-45ff-43c9-8c3d-6aad30f36d67" providerId="ADAL" clId="{1504EA4E-6A71-4DC7-A036-8FD353E8394A}" dt="2021-10-18T01:19:48.984" v="207" actId="26606"/>
          <ac:cxnSpMkLst>
            <pc:docMk/>
            <pc:sldMk cId="1587213506" sldId="263"/>
            <ac:cxnSpMk id="107" creationId="{82C7D74A-18BA-4709-A808-44E8815C4430}"/>
          </ac:cxnSpMkLst>
        </pc:cxnChg>
        <pc:cxnChg chg="add del">
          <ac:chgData name="Sorour Falahati" userId="8955ae62-45ff-43c9-8c3d-6aad30f36d67" providerId="ADAL" clId="{1504EA4E-6A71-4DC7-A036-8FD353E8394A}" dt="2021-10-18T01:19:48.984" v="207" actId="26606"/>
          <ac:cxnSpMkLst>
            <pc:docMk/>
            <pc:sldMk cId="1587213506" sldId="263"/>
            <ac:cxnSpMk id="108" creationId="{B5164A3F-1561-4039-8185-AB0EEB713EA7}"/>
          </ac:cxnSpMkLst>
        </pc:cxnChg>
        <pc:cxnChg chg="add del">
          <ac:chgData name="Sorour Falahati" userId="8955ae62-45ff-43c9-8c3d-6aad30f36d67" providerId="ADAL" clId="{1504EA4E-6A71-4DC7-A036-8FD353E8394A}" dt="2021-10-18T01:19:48.984" v="207" actId="26606"/>
          <ac:cxnSpMkLst>
            <pc:docMk/>
            <pc:sldMk cId="1587213506" sldId="263"/>
            <ac:cxnSpMk id="109" creationId="{2A35DB53-42BE-460E-9CA1-1294C98463CB}"/>
          </ac:cxnSpMkLst>
        </pc:cxnChg>
        <pc:cxnChg chg="add del">
          <ac:chgData name="Sorour Falahati" userId="8955ae62-45ff-43c9-8c3d-6aad30f36d67" providerId="ADAL" clId="{1504EA4E-6A71-4DC7-A036-8FD353E8394A}" dt="2021-10-18T01:20:16.187" v="210"/>
          <ac:cxnSpMkLst>
            <pc:docMk/>
            <pc:sldMk cId="1587213506" sldId="263"/>
            <ac:cxnSpMk id="113" creationId="{8FD48FB1-66D8-4676-B0AA-C139A1DB78D1}"/>
          </ac:cxnSpMkLst>
        </pc:cxnChg>
        <pc:cxnChg chg="add del">
          <ac:chgData name="Sorour Falahati" userId="8955ae62-45ff-43c9-8c3d-6aad30f36d67" providerId="ADAL" clId="{1504EA4E-6A71-4DC7-A036-8FD353E8394A}" dt="2021-10-18T01:20:16.187" v="210"/>
          <ac:cxnSpMkLst>
            <pc:docMk/>
            <pc:sldMk cId="1587213506" sldId="263"/>
            <ac:cxnSpMk id="114" creationId="{F033F5AE-6728-4F19-8DED-658E674B31B9}"/>
          </ac:cxnSpMkLst>
        </pc:cxnChg>
        <pc:cxnChg chg="add del">
          <ac:chgData name="Sorour Falahati" userId="8955ae62-45ff-43c9-8c3d-6aad30f36d67" providerId="ADAL" clId="{1504EA4E-6A71-4DC7-A036-8FD353E8394A}" dt="2021-10-18T01:20:16.187" v="210"/>
          <ac:cxnSpMkLst>
            <pc:docMk/>
            <pc:sldMk cId="1587213506" sldId="263"/>
            <ac:cxnSpMk id="115" creationId="{82C7D74A-18BA-4709-A808-44E8815C4430}"/>
          </ac:cxnSpMkLst>
        </pc:cxnChg>
        <pc:cxnChg chg="add del">
          <ac:chgData name="Sorour Falahati" userId="8955ae62-45ff-43c9-8c3d-6aad30f36d67" providerId="ADAL" clId="{1504EA4E-6A71-4DC7-A036-8FD353E8394A}" dt="2021-10-18T01:20:16.187" v="210"/>
          <ac:cxnSpMkLst>
            <pc:docMk/>
            <pc:sldMk cId="1587213506" sldId="263"/>
            <ac:cxnSpMk id="116" creationId="{B5164A3F-1561-4039-8185-AB0EEB713EA7}"/>
          </ac:cxnSpMkLst>
        </pc:cxnChg>
        <pc:cxnChg chg="add del">
          <ac:chgData name="Sorour Falahati" userId="8955ae62-45ff-43c9-8c3d-6aad30f36d67" providerId="ADAL" clId="{1504EA4E-6A71-4DC7-A036-8FD353E8394A}" dt="2021-10-18T01:20:16.187" v="210"/>
          <ac:cxnSpMkLst>
            <pc:docMk/>
            <pc:sldMk cId="1587213506" sldId="263"/>
            <ac:cxnSpMk id="117" creationId="{2A35DB53-42BE-460E-9CA1-1294C98463CB}"/>
          </ac:cxnSpMkLst>
        </pc:cxnChg>
      </pc:sldChg>
      <pc:sldChg chg="addSp modSp new modTransition modAnim">
        <pc:chgData name="Sorour Falahati" userId="8955ae62-45ff-43c9-8c3d-6aad30f36d67" providerId="ADAL" clId="{1504EA4E-6A71-4DC7-A036-8FD353E8394A}" dt="2021-10-18T03:15:35.230" v="1675"/>
        <pc:sldMkLst>
          <pc:docMk/>
          <pc:sldMk cId="348546364" sldId="264"/>
        </pc:sldMkLst>
        <pc:picChg chg="add mod">
          <ac:chgData name="Sorour Falahati" userId="8955ae62-45ff-43c9-8c3d-6aad30f36d67" providerId="ADAL" clId="{1504EA4E-6A71-4DC7-A036-8FD353E8394A}" dt="2021-10-18T02:21:43.046" v="227"/>
          <ac:picMkLst>
            <pc:docMk/>
            <pc:sldMk cId="348546364" sldId="264"/>
            <ac:picMk id="2" creationId="{FAB79C5C-7C88-4CB2-AD8C-7C3CEEF3E07E}"/>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2EA7947-E287-4738-8C82-07CE4F01EF03}" type="datetime2">
              <a:rPr lang="en-US" smtClean="0"/>
              <a:t>Monday, October 18, 2021</a:t>
            </a:fld>
            <a:endParaRPr lang="en-US" dirty="0"/>
          </a:p>
        </p:txBody>
      </p:sp>
      <p:sp>
        <p:nvSpPr>
          <p:cNvPr id="5" name="Footer Placeholder 4"/>
          <p:cNvSpPr>
            <a:spLocks noGrp="1"/>
          </p:cNvSpPr>
          <p:nvPr>
            <p:ph type="ftr" sz="quarter" idx="11"/>
          </p:nvPr>
        </p:nvSpPr>
        <p:spPr/>
        <p:txBody>
          <a:bodyPr/>
          <a:lstStyle/>
          <a:p>
            <a:r>
              <a:rPr lang="en-US"/>
              <a:t>Sample Footer</a:t>
            </a: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2954988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46CB39B-5F4C-4A7E-9BE3-AAFD45576D16}" type="datetime2">
              <a:rPr lang="en-US" smtClean="0"/>
              <a:t>Monday, October 18, 2021</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BA1B0FB-D917-4C8C-928F-313BD683BF39}" type="slidenum">
              <a:rPr lang="en-US" smtClean="0"/>
              <a:pPr/>
              <a:t>‹#›</a:t>
            </a:fld>
            <a:endParaRPr lang="en-US"/>
          </a:p>
        </p:txBody>
      </p:sp>
    </p:spTree>
    <p:extLst>
      <p:ext uri="{BB962C8B-B14F-4D97-AF65-F5344CB8AC3E}">
        <p14:creationId xmlns:p14="http://schemas.microsoft.com/office/powerpoint/2010/main" val="235845483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46CB39B-5F4C-4A7E-9BE3-AAFD45576D16}" type="datetime2">
              <a:rPr lang="en-US" smtClean="0"/>
              <a:t>Monday, October 18, 2021</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BA1B0FB-D917-4C8C-928F-313BD683BF39}" type="slidenum">
              <a:rPr lang="en-US" smtClean="0"/>
              <a:pPr/>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766477203"/>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246CB39B-5F4C-4A7E-9BE3-AAFD45576D16}" type="datetime2">
              <a:rPr lang="en-US" smtClean="0"/>
              <a:t>Monday, October 18, 2021</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BA1B0FB-D917-4C8C-928F-313BD683BF39}" type="slidenum">
              <a:rPr lang="en-US" smtClean="0"/>
              <a:pPr/>
              <a:t>‹#›</a:t>
            </a:fld>
            <a:endParaRPr lang="en-US"/>
          </a:p>
        </p:txBody>
      </p:sp>
    </p:spTree>
    <p:extLst>
      <p:ext uri="{BB962C8B-B14F-4D97-AF65-F5344CB8AC3E}">
        <p14:creationId xmlns:p14="http://schemas.microsoft.com/office/powerpoint/2010/main" val="294025647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246CB39B-5F4C-4A7E-9BE3-AAFD45576D16}" type="datetime2">
              <a:rPr lang="en-US" smtClean="0"/>
              <a:t>Monday, October 18, 2021</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BA1B0FB-D917-4C8C-928F-313BD683BF39}" type="slidenum">
              <a:rPr lang="en-US" smtClean="0"/>
              <a:pPr/>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810326470"/>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246CB39B-5F4C-4A7E-9BE3-AAFD45576D16}" type="datetime2">
              <a:rPr lang="en-US" smtClean="0"/>
              <a:t>Monday, October 18, 2021</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BA1B0FB-D917-4C8C-928F-313BD683BF39}" type="slidenum">
              <a:rPr lang="en-US" smtClean="0"/>
              <a:pPr/>
              <a:t>‹#›</a:t>
            </a:fld>
            <a:endParaRPr lang="en-US"/>
          </a:p>
        </p:txBody>
      </p:sp>
    </p:spTree>
    <p:extLst>
      <p:ext uri="{BB962C8B-B14F-4D97-AF65-F5344CB8AC3E}">
        <p14:creationId xmlns:p14="http://schemas.microsoft.com/office/powerpoint/2010/main" val="276298000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E2EBD84-71F4-4271-8C46-0D47C0A9B12E}" type="datetime2">
              <a:rPr lang="en-US" smtClean="0"/>
              <a:t>Monday, October 18, 2021</a:t>
            </a:fld>
            <a:endParaRPr lang="en-US"/>
          </a:p>
        </p:txBody>
      </p:sp>
      <p:sp>
        <p:nvSpPr>
          <p:cNvPr id="5" name="Footer Placeholder 4"/>
          <p:cNvSpPr>
            <a:spLocks noGrp="1"/>
          </p:cNvSpPr>
          <p:nvPr>
            <p:ph type="ftr" sz="quarter" idx="11"/>
          </p:nvPr>
        </p:nvSpPr>
        <p:spPr/>
        <p:txBody>
          <a:bodyPr/>
          <a:lstStyle/>
          <a:p>
            <a:r>
              <a:rPr lang="en-US"/>
              <a:t>Sample Footer</a:t>
            </a: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16889848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AE0CE1-F450-4107-B2CB-17B18F8A3F4A}" type="datetime2">
              <a:rPr lang="en-US" smtClean="0"/>
              <a:t>Monday, October 18, 2021</a:t>
            </a:fld>
            <a:endParaRPr lang="en-US"/>
          </a:p>
        </p:txBody>
      </p:sp>
      <p:sp>
        <p:nvSpPr>
          <p:cNvPr id="5" name="Footer Placeholder 4"/>
          <p:cNvSpPr>
            <a:spLocks noGrp="1"/>
          </p:cNvSpPr>
          <p:nvPr>
            <p:ph type="ftr" sz="quarter" idx="11"/>
          </p:nvPr>
        </p:nvSpPr>
        <p:spPr/>
        <p:txBody>
          <a:bodyPr/>
          <a:lstStyle/>
          <a:p>
            <a:r>
              <a:rPr lang="en-US"/>
              <a:t>Sample Footer</a:t>
            </a: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1741509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FE8C025-CD7A-4966-867E-81CF82B15267}" type="datetime2">
              <a:rPr lang="en-US" smtClean="0"/>
              <a:t>Monday, October 18, 2021</a:t>
            </a:fld>
            <a:endParaRPr lang="en-US"/>
          </a:p>
        </p:txBody>
      </p:sp>
      <p:sp>
        <p:nvSpPr>
          <p:cNvPr id="5" name="Footer Placeholder 4"/>
          <p:cNvSpPr>
            <a:spLocks noGrp="1"/>
          </p:cNvSpPr>
          <p:nvPr>
            <p:ph type="ftr" sz="quarter" idx="11"/>
          </p:nvPr>
        </p:nvSpPr>
        <p:spPr/>
        <p:txBody>
          <a:bodyPr/>
          <a:lstStyle/>
          <a:p>
            <a:r>
              <a:rPr lang="en-US"/>
              <a:t>Sample Footer</a:t>
            </a: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2242389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E809929-0719-4517-94D6-FDF7F99E70F6}" type="datetime2">
              <a:rPr lang="en-US" smtClean="0"/>
              <a:t>Monday, October 18, 2021</a:t>
            </a:fld>
            <a:endParaRPr lang="en-US"/>
          </a:p>
        </p:txBody>
      </p:sp>
      <p:sp>
        <p:nvSpPr>
          <p:cNvPr id="5" name="Footer Placeholder 4"/>
          <p:cNvSpPr>
            <a:spLocks noGrp="1"/>
          </p:cNvSpPr>
          <p:nvPr>
            <p:ph type="ftr" sz="quarter" idx="11"/>
          </p:nvPr>
        </p:nvSpPr>
        <p:spPr/>
        <p:txBody>
          <a:bodyPr/>
          <a:lstStyle/>
          <a:p>
            <a:r>
              <a:rPr lang="en-US"/>
              <a:t>Sample Footer</a:t>
            </a: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3226076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0E95673-5512-4AAA-9AEB-E00C61EC65D5}" type="datetime2">
              <a:rPr lang="en-US" smtClean="0"/>
              <a:t>Monday, October 18, 2021</a:t>
            </a:fld>
            <a:endParaRPr lang="en-US"/>
          </a:p>
        </p:txBody>
      </p:sp>
      <p:sp>
        <p:nvSpPr>
          <p:cNvPr id="6" name="Footer Placeholder 5"/>
          <p:cNvSpPr>
            <a:spLocks noGrp="1"/>
          </p:cNvSpPr>
          <p:nvPr>
            <p:ph type="ftr" sz="quarter" idx="11"/>
          </p:nvPr>
        </p:nvSpPr>
        <p:spPr/>
        <p:txBody>
          <a:bodyPr/>
          <a:lstStyle/>
          <a:p>
            <a:r>
              <a:rPr lang="en-US"/>
              <a:t>Sample Footer</a:t>
            </a: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35499892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13138FA-2E87-4873-8BBA-13E447C9A99A}" type="datetime2">
              <a:rPr lang="en-US" smtClean="0"/>
              <a:t>Monday, October 18, 2021</a:t>
            </a:fld>
            <a:endParaRPr lang="en-US"/>
          </a:p>
        </p:txBody>
      </p:sp>
      <p:sp>
        <p:nvSpPr>
          <p:cNvPr id="8" name="Footer Placeholder 7"/>
          <p:cNvSpPr>
            <a:spLocks noGrp="1"/>
          </p:cNvSpPr>
          <p:nvPr>
            <p:ph type="ftr" sz="quarter" idx="11"/>
          </p:nvPr>
        </p:nvSpPr>
        <p:spPr/>
        <p:txBody>
          <a:bodyPr/>
          <a:lstStyle/>
          <a:p>
            <a:r>
              <a:rPr lang="en-US"/>
              <a:t>Sample Footer</a:t>
            </a: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1608728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75BB40A-97BD-4BFB-B639-0BFF95FDE8B7}" type="datetime2">
              <a:rPr lang="en-US" smtClean="0"/>
              <a:t>Monday, October 18, 2021</a:t>
            </a:fld>
            <a:endParaRPr lang="en-US"/>
          </a:p>
        </p:txBody>
      </p:sp>
      <p:sp>
        <p:nvSpPr>
          <p:cNvPr id="4" name="Footer Placeholder 3"/>
          <p:cNvSpPr>
            <a:spLocks noGrp="1"/>
          </p:cNvSpPr>
          <p:nvPr>
            <p:ph type="ftr" sz="quarter" idx="11"/>
          </p:nvPr>
        </p:nvSpPr>
        <p:spPr/>
        <p:txBody>
          <a:bodyPr/>
          <a:lstStyle/>
          <a:p>
            <a:r>
              <a:rPr lang="en-US"/>
              <a:t>Sample Footer</a:t>
            </a: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666449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E9E0E3-ECF6-4CFE-8698-AEFEBCECC3C0}" type="datetime2">
              <a:rPr lang="en-US" smtClean="0"/>
              <a:t>Monday, October 18, 2021</a:t>
            </a:fld>
            <a:endParaRPr lang="en-US"/>
          </a:p>
        </p:txBody>
      </p:sp>
      <p:sp>
        <p:nvSpPr>
          <p:cNvPr id="3" name="Footer Placeholder 2"/>
          <p:cNvSpPr>
            <a:spLocks noGrp="1"/>
          </p:cNvSpPr>
          <p:nvPr>
            <p:ph type="ftr" sz="quarter" idx="11"/>
          </p:nvPr>
        </p:nvSpPr>
        <p:spPr/>
        <p:txBody>
          <a:bodyPr/>
          <a:lstStyle/>
          <a:p>
            <a:r>
              <a:rPr lang="en-US"/>
              <a:t>Sample Footer</a:t>
            </a: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442359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1462FC-960E-4740-921F-B36862979F21}" type="datetime2">
              <a:rPr lang="en-US" smtClean="0"/>
              <a:t>Monday, October 18, 2021</a:t>
            </a:fld>
            <a:endParaRPr lang="en-US"/>
          </a:p>
        </p:txBody>
      </p:sp>
      <p:sp>
        <p:nvSpPr>
          <p:cNvPr id="6" name="Footer Placeholder 5"/>
          <p:cNvSpPr>
            <a:spLocks noGrp="1"/>
          </p:cNvSpPr>
          <p:nvPr>
            <p:ph type="ftr" sz="quarter" idx="11"/>
          </p:nvPr>
        </p:nvSpPr>
        <p:spPr/>
        <p:txBody>
          <a:bodyPr/>
          <a:lstStyle/>
          <a:p>
            <a:r>
              <a:rPr lang="en-US"/>
              <a:t>Sample Footer</a:t>
            </a: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1846026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50BC9E2-CB44-4C05-9BB5-496C18A241E0}" type="datetime2">
              <a:rPr lang="en-US" smtClean="0"/>
              <a:t>Monday, October 18, 2021</a:t>
            </a:fld>
            <a:endParaRPr lang="en-US"/>
          </a:p>
        </p:txBody>
      </p:sp>
      <p:sp>
        <p:nvSpPr>
          <p:cNvPr id="6" name="Footer Placeholder 5"/>
          <p:cNvSpPr>
            <a:spLocks noGrp="1"/>
          </p:cNvSpPr>
          <p:nvPr>
            <p:ph type="ftr" sz="quarter" idx="11"/>
          </p:nvPr>
        </p:nvSpPr>
        <p:spPr/>
        <p:txBody>
          <a:bodyPr/>
          <a:lstStyle/>
          <a:p>
            <a:r>
              <a:rPr lang="en-US"/>
              <a:t>Sample Footer</a:t>
            </a: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BA1B0FB-D917-4C8C-928F-313BD683BF39}" type="slidenum">
              <a:rPr lang="en-US" smtClean="0"/>
              <a:t>‹#›</a:t>
            </a:fld>
            <a:endParaRPr lang="en-US"/>
          </a:p>
        </p:txBody>
      </p:sp>
    </p:spTree>
    <p:extLst>
      <p:ext uri="{BB962C8B-B14F-4D97-AF65-F5344CB8AC3E}">
        <p14:creationId xmlns:p14="http://schemas.microsoft.com/office/powerpoint/2010/main" val="1445539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246CB39B-5F4C-4A7E-9BE3-AAFD45576D16}" type="datetime2">
              <a:rPr lang="en-US" smtClean="0"/>
              <a:t>Monday, October 18, 2021</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t>Sample Footer</a:t>
            </a:r>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BA1B0FB-D917-4C8C-928F-313BD683BF39}" type="slidenum">
              <a:rPr lang="en-US" smtClean="0"/>
              <a:pPr/>
              <a:t>‹#›</a:t>
            </a:fld>
            <a:endParaRPr lang="en-US"/>
          </a:p>
        </p:txBody>
      </p:sp>
    </p:spTree>
    <p:extLst>
      <p:ext uri="{BB962C8B-B14F-4D97-AF65-F5344CB8AC3E}">
        <p14:creationId xmlns:p14="http://schemas.microsoft.com/office/powerpoint/2010/main" val="1209434820"/>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 id="2147483789" r:id="rId13"/>
    <p:sldLayoutId id="2147483790" r:id="rId14"/>
    <p:sldLayoutId id="2147483791" r:id="rId15"/>
    <p:sldLayoutId id="2147483792" r:id="rId16"/>
  </p:sldLayoutIdLst>
  <p:hf sldNum="0"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7F66E-7B82-4194-82DB-2D3952A34749}"/>
              </a:ext>
            </a:extLst>
          </p:cNvPr>
          <p:cNvSpPr>
            <a:spLocks noGrp="1"/>
          </p:cNvSpPr>
          <p:nvPr>
            <p:ph type="title"/>
          </p:nvPr>
        </p:nvSpPr>
        <p:spPr/>
        <p:txBody>
          <a:bodyPr>
            <a:normAutofit fontScale="90000"/>
          </a:bodyPr>
          <a:lstStyle/>
          <a:p>
            <a:r>
              <a:rPr lang="en-US" sz="2700" dirty="0">
                <a:effectLst/>
                <a:latin typeface="+mn-lt"/>
                <a:ea typeface="BatangChe" panose="020B0503020000020004" pitchFamily="49" charset="-127"/>
                <a:cs typeface="Times New Roman" panose="02020603050405020304" pitchFamily="18" charset="0"/>
              </a:rPr>
              <a:t>3GPP TSG-RAN WG1 Meeting #106bis-e</a:t>
            </a:r>
            <a:br>
              <a:rPr lang="en-US" sz="2700" dirty="0">
                <a:effectLst/>
                <a:latin typeface="+mn-lt"/>
                <a:ea typeface="BatangChe" panose="020B0503020000020004" pitchFamily="49" charset="-127"/>
                <a:cs typeface="Times New Roman" panose="02020603050405020304" pitchFamily="18" charset="0"/>
              </a:rPr>
            </a:br>
            <a:r>
              <a:rPr lang="en-US" sz="2700" dirty="0">
                <a:effectLst/>
                <a:latin typeface="+mn-lt"/>
                <a:ea typeface="BatangChe" panose="020B0503020000020004" pitchFamily="49" charset="-127"/>
                <a:cs typeface="Times New Roman" panose="02020603050405020304" pitchFamily="18" charset="0"/>
              </a:rPr>
              <a:t>E-meeting, August 11</a:t>
            </a:r>
            <a:r>
              <a:rPr lang="en-US" sz="2700" baseline="30000" dirty="0">
                <a:effectLst/>
                <a:latin typeface="+mn-lt"/>
                <a:ea typeface="BatangChe" panose="020B0503020000020004" pitchFamily="49" charset="-127"/>
                <a:cs typeface="Times New Roman" panose="02020603050405020304" pitchFamily="18" charset="0"/>
              </a:rPr>
              <a:t>th</a:t>
            </a:r>
            <a:r>
              <a:rPr lang="en-US" sz="2700" dirty="0">
                <a:effectLst/>
                <a:latin typeface="+mn-lt"/>
                <a:ea typeface="BatangChe" panose="020B0503020000020004" pitchFamily="49" charset="-127"/>
                <a:cs typeface="Times New Roman" panose="02020603050405020304" pitchFamily="18" charset="0"/>
              </a:rPr>
              <a:t> – 19</a:t>
            </a:r>
            <a:r>
              <a:rPr lang="en-US" sz="2700" baseline="30000" dirty="0">
                <a:effectLst/>
                <a:latin typeface="+mn-lt"/>
                <a:ea typeface="BatangChe" panose="020B0503020000020004" pitchFamily="49" charset="-127"/>
                <a:cs typeface="Times New Roman" panose="02020603050405020304" pitchFamily="18" charset="0"/>
              </a:rPr>
              <a:t>th</a:t>
            </a:r>
            <a:r>
              <a:rPr lang="en-US" sz="2700" dirty="0">
                <a:effectLst/>
                <a:latin typeface="+mn-lt"/>
                <a:ea typeface="BatangChe" panose="020B0503020000020004" pitchFamily="49" charset="-127"/>
                <a:cs typeface="Times New Roman" panose="02020603050405020304" pitchFamily="18" charset="0"/>
              </a:rPr>
              <a:t>, 2021</a:t>
            </a:r>
            <a:br>
              <a:rPr lang="en-US" sz="2700" dirty="0">
                <a:effectLst/>
                <a:latin typeface="+mn-lt"/>
                <a:ea typeface="BatangChe" panose="020B0503020000020004" pitchFamily="49" charset="-127"/>
                <a:cs typeface="Times New Roman" panose="02020603050405020304" pitchFamily="18" charset="0"/>
              </a:rPr>
            </a:br>
            <a:br>
              <a:rPr lang="sv-SE" sz="2700" dirty="0">
                <a:effectLst/>
                <a:latin typeface="+mn-lt"/>
                <a:ea typeface="BatangChe" panose="020B0503020000020004" pitchFamily="49" charset="-127"/>
                <a:cs typeface="Times New Roman" panose="02020603050405020304" pitchFamily="18" charset="0"/>
              </a:rPr>
            </a:br>
            <a:r>
              <a:rPr lang="en-US" sz="2700" dirty="0">
                <a:effectLst/>
                <a:latin typeface="+mn-lt"/>
                <a:ea typeface="BatangChe" panose="020B0503020000020004" pitchFamily="49" charset="-127"/>
                <a:cs typeface="Times New Roman" panose="02020603050405020304" pitchFamily="18" charset="0"/>
              </a:rPr>
              <a:t>	</a:t>
            </a:r>
            <a:br>
              <a:rPr lang="sv-SE" sz="2700" dirty="0">
                <a:effectLst/>
                <a:latin typeface="+mn-lt"/>
                <a:ea typeface="BatangChe" panose="020B0503020000020004" pitchFamily="49" charset="-127"/>
                <a:cs typeface="Times New Roman" panose="02020603050405020304" pitchFamily="18" charset="0"/>
              </a:rPr>
            </a:br>
            <a:r>
              <a:rPr lang="en-US" sz="2700" dirty="0">
                <a:effectLst/>
                <a:latin typeface="+mn-lt"/>
                <a:ea typeface="BatangChe" panose="020B0503020000020004" pitchFamily="49" charset="-127"/>
                <a:cs typeface="Times New Roman" panose="02020603050405020304" pitchFamily="18" charset="0"/>
              </a:rPr>
              <a:t>Source:			RAN1</a:t>
            </a:r>
            <a:br>
              <a:rPr lang="sv-SE" sz="2700" dirty="0">
                <a:effectLst/>
                <a:latin typeface="+mn-lt"/>
                <a:ea typeface="BatangChe" panose="020B0503020000020004" pitchFamily="49" charset="-127"/>
                <a:cs typeface="Times New Roman" panose="02020603050405020304" pitchFamily="18" charset="0"/>
              </a:rPr>
            </a:br>
            <a:r>
              <a:rPr lang="en-US" sz="2700" dirty="0">
                <a:effectLst/>
                <a:latin typeface="+mn-lt"/>
                <a:ea typeface="BatangChe" panose="020B0503020000020004" pitchFamily="49" charset="-127"/>
                <a:cs typeface="Times New Roman" panose="02020603050405020304" pitchFamily="18" charset="0"/>
              </a:rPr>
              <a:t>Document for:	Celebration</a:t>
            </a:r>
            <a:br>
              <a:rPr lang="sv-SE" sz="4800" b="1" dirty="0">
                <a:effectLst/>
                <a:latin typeface="+mn-lt"/>
                <a:ea typeface="Calibri" panose="020F0502020204030204" pitchFamily="34" charset="0"/>
                <a:cs typeface="Arial" panose="020B0604020202020204" pitchFamily="34" charset="0"/>
              </a:rPr>
            </a:br>
            <a:endParaRPr lang="en-US" dirty="0"/>
          </a:p>
        </p:txBody>
      </p:sp>
    </p:spTree>
    <p:extLst>
      <p:ext uri="{BB962C8B-B14F-4D97-AF65-F5344CB8AC3E}">
        <p14:creationId xmlns:p14="http://schemas.microsoft.com/office/powerpoint/2010/main" val="1863791941"/>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wearing a hat and glasses&#10;&#10;Description automatically generated with medium confidence">
            <a:extLst>
              <a:ext uri="{FF2B5EF4-FFF2-40B4-BE49-F238E27FC236}">
                <a16:creationId xmlns:a16="http://schemas.microsoft.com/office/drawing/2014/main" id="{CBBE97B0-CB60-41D3-AFD7-DE464178281E}"/>
              </a:ext>
            </a:extLst>
          </p:cNvPr>
          <p:cNvPicPr>
            <a:picLocks noChangeAspect="1"/>
          </p:cNvPicPr>
          <p:nvPr/>
        </p:nvPicPr>
        <p:blipFill rotWithShape="1">
          <a:blip r:embed="rId2">
            <a:extLst>
              <a:ext uri="{28A0092B-C50C-407E-A947-70E740481C1C}">
                <a14:useLocalDpi xmlns:a14="http://schemas.microsoft.com/office/drawing/2010/main" val="0"/>
              </a:ext>
            </a:extLst>
          </a:blip>
          <a:srcRect l="21334"/>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2" name="Title 1">
            <a:extLst>
              <a:ext uri="{FF2B5EF4-FFF2-40B4-BE49-F238E27FC236}">
                <a16:creationId xmlns:a16="http://schemas.microsoft.com/office/drawing/2014/main" id="{41D434E7-ED23-40E7-981D-86636D25A800}"/>
              </a:ext>
            </a:extLst>
          </p:cNvPr>
          <p:cNvSpPr>
            <a:spLocks noGrp="1"/>
          </p:cNvSpPr>
          <p:nvPr>
            <p:ph type="ctrTitle"/>
          </p:nvPr>
        </p:nvSpPr>
        <p:spPr>
          <a:xfrm>
            <a:off x="5380563" y="1925846"/>
            <a:ext cx="5678864" cy="2372168"/>
          </a:xfrm>
        </p:spPr>
        <p:txBody>
          <a:bodyPr>
            <a:noAutofit/>
          </a:bodyPr>
          <a:lstStyle/>
          <a:p>
            <a:pPr algn="ctr">
              <a:lnSpc>
                <a:spcPct val="90000"/>
              </a:lnSpc>
            </a:pPr>
            <a:r>
              <a:rPr lang="sv-SE" sz="4000" dirty="0"/>
              <a:t>Happy Birthday Patrick!</a:t>
            </a:r>
            <a:endParaRPr lang="en-US" sz="4000" dirty="0"/>
          </a:p>
        </p:txBody>
      </p:sp>
    </p:spTree>
    <p:extLst>
      <p:ext uri="{BB962C8B-B14F-4D97-AF65-F5344CB8AC3E}">
        <p14:creationId xmlns:p14="http://schemas.microsoft.com/office/powerpoint/2010/main" val="39740467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grpSp>
        <p:nvGrpSpPr>
          <p:cNvPr id="223" name="Group 149">
            <a:extLst>
              <a:ext uri="{FF2B5EF4-FFF2-40B4-BE49-F238E27FC236}">
                <a16:creationId xmlns:a16="http://schemas.microsoft.com/office/drawing/2014/main" id="{7398C59F-5A18-487B-91D6-B955AACF2E5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151" name="Freeform 11">
              <a:extLst>
                <a:ext uri="{FF2B5EF4-FFF2-40B4-BE49-F238E27FC236}">
                  <a16:creationId xmlns:a16="http://schemas.microsoft.com/office/drawing/2014/main" id="{0557FAFE-C7C3-47EC-A4F5-9B21663192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152" name="Freeform 12">
              <a:extLst>
                <a:ext uri="{FF2B5EF4-FFF2-40B4-BE49-F238E27FC236}">
                  <a16:creationId xmlns:a16="http://schemas.microsoft.com/office/drawing/2014/main" id="{95BC28FB-3882-4674-9D79-EA58BEB7CE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153" name="Freeform 13">
              <a:extLst>
                <a:ext uri="{FF2B5EF4-FFF2-40B4-BE49-F238E27FC236}">
                  <a16:creationId xmlns:a16="http://schemas.microsoft.com/office/drawing/2014/main" id="{9C6EC892-83F9-402F-8552-0AD7C0556E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154" name="Freeform 14">
              <a:extLst>
                <a:ext uri="{FF2B5EF4-FFF2-40B4-BE49-F238E27FC236}">
                  <a16:creationId xmlns:a16="http://schemas.microsoft.com/office/drawing/2014/main" id="{18387766-037C-4EF0-8471-D19CBF2A43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155" name="Freeform 15">
              <a:extLst>
                <a:ext uri="{FF2B5EF4-FFF2-40B4-BE49-F238E27FC236}">
                  <a16:creationId xmlns:a16="http://schemas.microsoft.com/office/drawing/2014/main" id="{1E364F38-6F3A-476A-93E6-962EA817C4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156" name="Freeform 16">
              <a:extLst>
                <a:ext uri="{FF2B5EF4-FFF2-40B4-BE49-F238E27FC236}">
                  <a16:creationId xmlns:a16="http://schemas.microsoft.com/office/drawing/2014/main" id="{35C335A4-1E67-4293-8BE2-DFB085D4FB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157" name="Freeform 17">
              <a:extLst>
                <a:ext uri="{FF2B5EF4-FFF2-40B4-BE49-F238E27FC236}">
                  <a16:creationId xmlns:a16="http://schemas.microsoft.com/office/drawing/2014/main" id="{9A8A0F10-2C98-4297-9F92-5D95533927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158" name="Freeform 18">
              <a:extLst>
                <a:ext uri="{FF2B5EF4-FFF2-40B4-BE49-F238E27FC236}">
                  <a16:creationId xmlns:a16="http://schemas.microsoft.com/office/drawing/2014/main" id="{C3B112A3-006E-4008-A778-DB5F6A09D5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159" name="Freeform 19">
              <a:extLst>
                <a:ext uri="{FF2B5EF4-FFF2-40B4-BE49-F238E27FC236}">
                  <a16:creationId xmlns:a16="http://schemas.microsoft.com/office/drawing/2014/main" id="{E5E62767-5C25-4C49-9568-432433A3C5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160" name="Freeform 20">
              <a:extLst>
                <a:ext uri="{FF2B5EF4-FFF2-40B4-BE49-F238E27FC236}">
                  <a16:creationId xmlns:a16="http://schemas.microsoft.com/office/drawing/2014/main" id="{598EC006-77B1-42BA-B815-66CCB9B170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161" name="Freeform 21">
              <a:extLst>
                <a:ext uri="{FF2B5EF4-FFF2-40B4-BE49-F238E27FC236}">
                  <a16:creationId xmlns:a16="http://schemas.microsoft.com/office/drawing/2014/main" id="{A144ED09-DA06-491D-95A8-AB3DED4329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162" name="Freeform 22">
              <a:extLst>
                <a:ext uri="{FF2B5EF4-FFF2-40B4-BE49-F238E27FC236}">
                  <a16:creationId xmlns:a16="http://schemas.microsoft.com/office/drawing/2014/main" id="{1CB00BD2-11CD-4A38-8F38-02B0D1105E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224" name="Group 163">
            <a:extLst>
              <a:ext uri="{FF2B5EF4-FFF2-40B4-BE49-F238E27FC236}">
                <a16:creationId xmlns:a16="http://schemas.microsoft.com/office/drawing/2014/main" id="{520234FB-542E-4550-9C2F-1B56FD41A1C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p:grpSpPr>
        <p:sp>
          <p:nvSpPr>
            <p:cNvPr id="165" name="Freeform 27">
              <a:extLst>
                <a:ext uri="{FF2B5EF4-FFF2-40B4-BE49-F238E27FC236}">
                  <a16:creationId xmlns:a16="http://schemas.microsoft.com/office/drawing/2014/main" id="{41FCE1F3-DEB3-47CD-90FF-7DABB4AF45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66" name="Freeform 28">
              <a:extLst>
                <a:ext uri="{FF2B5EF4-FFF2-40B4-BE49-F238E27FC236}">
                  <a16:creationId xmlns:a16="http://schemas.microsoft.com/office/drawing/2014/main" id="{5708E488-C19B-452C-B197-6F1C34F6E7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67" name="Freeform 29">
              <a:extLst>
                <a:ext uri="{FF2B5EF4-FFF2-40B4-BE49-F238E27FC236}">
                  <a16:creationId xmlns:a16="http://schemas.microsoft.com/office/drawing/2014/main" id="{89D3FD25-890E-4981-A71D-EE796873D7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68" name="Freeform 30">
              <a:extLst>
                <a:ext uri="{FF2B5EF4-FFF2-40B4-BE49-F238E27FC236}">
                  <a16:creationId xmlns:a16="http://schemas.microsoft.com/office/drawing/2014/main" id="{51B5414C-556A-47CB-8EE2-974A85A7A4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69" name="Freeform 31">
              <a:extLst>
                <a:ext uri="{FF2B5EF4-FFF2-40B4-BE49-F238E27FC236}">
                  <a16:creationId xmlns:a16="http://schemas.microsoft.com/office/drawing/2014/main" id="{1C02B20C-2B27-4B75-8AEE-A5D2E2674B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70" name="Freeform 32">
              <a:extLst>
                <a:ext uri="{FF2B5EF4-FFF2-40B4-BE49-F238E27FC236}">
                  <a16:creationId xmlns:a16="http://schemas.microsoft.com/office/drawing/2014/main" id="{54427714-F9AA-4F93-BD1D-400F1EA93F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1" name="Freeform 33">
              <a:extLst>
                <a:ext uri="{FF2B5EF4-FFF2-40B4-BE49-F238E27FC236}">
                  <a16:creationId xmlns:a16="http://schemas.microsoft.com/office/drawing/2014/main" id="{28A77D6A-9E81-497F-ABCC-2695BB5ADD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72" name="Freeform 34">
              <a:extLst>
                <a:ext uri="{FF2B5EF4-FFF2-40B4-BE49-F238E27FC236}">
                  <a16:creationId xmlns:a16="http://schemas.microsoft.com/office/drawing/2014/main" id="{2A1533BA-1478-4F7C-8E24-3F3E905050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73" name="Freeform 35">
              <a:extLst>
                <a:ext uri="{FF2B5EF4-FFF2-40B4-BE49-F238E27FC236}">
                  <a16:creationId xmlns:a16="http://schemas.microsoft.com/office/drawing/2014/main" id="{39686201-E633-40FD-A80A-1E28AD52E3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174" name="Freeform 36">
              <a:extLst>
                <a:ext uri="{FF2B5EF4-FFF2-40B4-BE49-F238E27FC236}">
                  <a16:creationId xmlns:a16="http://schemas.microsoft.com/office/drawing/2014/main" id="{76A215C2-F590-4938-810B-F8A79366C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175" name="Freeform 37">
              <a:extLst>
                <a:ext uri="{FF2B5EF4-FFF2-40B4-BE49-F238E27FC236}">
                  <a16:creationId xmlns:a16="http://schemas.microsoft.com/office/drawing/2014/main" id="{85F418E7-330D-4002-8EC8-33C1A897FF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176" name="Freeform 38">
              <a:extLst>
                <a:ext uri="{FF2B5EF4-FFF2-40B4-BE49-F238E27FC236}">
                  <a16:creationId xmlns:a16="http://schemas.microsoft.com/office/drawing/2014/main" id="{8FFE669A-54C9-4436-9566-C5A90F16DB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225" name="Rectangle 177">
            <a:extLst>
              <a:ext uri="{FF2B5EF4-FFF2-40B4-BE49-F238E27FC236}">
                <a16:creationId xmlns:a16="http://schemas.microsoft.com/office/drawing/2014/main" id="{DE91395A-2D18-4AF6-A0AC-AAA7189FE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26" name="Freeform 6">
            <a:extLst>
              <a:ext uri="{FF2B5EF4-FFF2-40B4-BE49-F238E27FC236}">
                <a16:creationId xmlns:a16="http://schemas.microsoft.com/office/drawing/2014/main" id="{7BD08880-457D-4C62-A3B5-6A9B0878C7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2" name="Title 1">
            <a:extLst>
              <a:ext uri="{FF2B5EF4-FFF2-40B4-BE49-F238E27FC236}">
                <a16:creationId xmlns:a16="http://schemas.microsoft.com/office/drawing/2014/main" id="{B29CB098-510A-4A5C-BF09-9051FB5273FE}"/>
              </a:ext>
            </a:extLst>
          </p:cNvPr>
          <p:cNvSpPr>
            <a:spLocks noGrp="1"/>
          </p:cNvSpPr>
          <p:nvPr>
            <p:ph type="title"/>
          </p:nvPr>
        </p:nvSpPr>
        <p:spPr>
          <a:xfrm>
            <a:off x="1818078" y="924024"/>
            <a:ext cx="3790629" cy="5579771"/>
          </a:xfrm>
        </p:spPr>
        <p:txBody>
          <a:bodyPr vert="horz" lIns="91440" tIns="45720" rIns="91440" bIns="45720" rtlCol="0" anchor="b">
            <a:noAutofit/>
          </a:bodyPr>
          <a:lstStyle/>
          <a:p>
            <a:r>
              <a:rPr lang="sv-SE" sz="2000" dirty="0"/>
              <a:t>Our warmest birthday greetings  to the remarkable and terrific member of RAN1 family, Patrick!</a:t>
            </a:r>
            <a:br>
              <a:rPr lang="sv-SE" sz="2000" dirty="0"/>
            </a:br>
            <a:br>
              <a:rPr lang="sv-SE" sz="2000" dirty="0"/>
            </a:br>
            <a:r>
              <a:rPr lang="sv-SE" sz="2000" dirty="0"/>
              <a:t>One day you may share your secret on succeeding to keep calm and treating us with care no matter how chaotic we </a:t>
            </a:r>
            <a:r>
              <a:rPr lang="sv-SE" sz="2000"/>
              <a:t>behave in RAN1.</a:t>
            </a:r>
            <a:br>
              <a:rPr lang="sv-SE" sz="2000" dirty="0"/>
            </a:br>
            <a:r>
              <a:rPr lang="sv-SE" sz="2000" dirty="0"/>
              <a:t> </a:t>
            </a:r>
            <a:br>
              <a:rPr lang="sv-SE" sz="2000" dirty="0"/>
            </a:br>
            <a:r>
              <a:rPr lang="sv-SE" sz="2000" dirty="0"/>
              <a:t>Wishing you a wonderful birthday and fantastic years ahead with your family!</a:t>
            </a:r>
            <a:br>
              <a:rPr lang="sv-SE" sz="2000" dirty="0"/>
            </a:br>
            <a:br>
              <a:rPr lang="sv-SE" sz="2000" dirty="0"/>
            </a:br>
            <a:r>
              <a:rPr lang="sv-SE" sz="2000" b="1" dirty="0"/>
              <a:t>Your other family – RAN1</a:t>
            </a:r>
            <a:br>
              <a:rPr lang="sv-SE" sz="2000" b="1" dirty="0"/>
            </a:br>
            <a:endParaRPr lang="en-US" sz="2000" b="1" dirty="0"/>
          </a:p>
        </p:txBody>
      </p:sp>
      <p:pic>
        <p:nvPicPr>
          <p:cNvPr id="4" name="Picture 3" descr="A person on a boat&#10;&#10;Description automatically generated with medium confidence">
            <a:extLst>
              <a:ext uri="{FF2B5EF4-FFF2-40B4-BE49-F238E27FC236}">
                <a16:creationId xmlns:a16="http://schemas.microsoft.com/office/drawing/2014/main" id="{2AF5073A-96D0-4F4E-96A6-91A93D8604D3}"/>
              </a:ext>
            </a:extLst>
          </p:cNvPr>
          <p:cNvPicPr>
            <a:picLocks noChangeAspect="1"/>
          </p:cNvPicPr>
          <p:nvPr/>
        </p:nvPicPr>
        <p:blipFill rotWithShape="1">
          <a:blip r:embed="rId2">
            <a:extLst>
              <a:ext uri="{28A0092B-C50C-407E-A947-70E740481C1C}">
                <a14:useLocalDpi xmlns:a14="http://schemas.microsoft.com/office/drawing/2010/main" val="0"/>
              </a:ext>
            </a:extLst>
          </a:blip>
          <a:srcRect t="15367"/>
          <a:stretch/>
        </p:blipFill>
        <p:spPr>
          <a:xfrm>
            <a:off x="6095998" y="-20965"/>
            <a:ext cx="6096002" cy="6878965"/>
          </a:xfrm>
          <a:prstGeom prst="rect">
            <a:avLst/>
          </a:prstGeom>
        </p:spPr>
      </p:pic>
    </p:spTree>
    <p:extLst>
      <p:ext uri="{BB962C8B-B14F-4D97-AF65-F5344CB8AC3E}">
        <p14:creationId xmlns:p14="http://schemas.microsoft.com/office/powerpoint/2010/main" val="158721350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inion Happy Birthday">
            <a:hlinkClick r:id="" action="ppaction://media"/>
            <a:extLst>
              <a:ext uri="{FF2B5EF4-FFF2-40B4-BE49-F238E27FC236}">
                <a16:creationId xmlns:a16="http://schemas.microsoft.com/office/drawing/2014/main" id="{FAB79C5C-7C88-4CB2-AD8C-7C3CEEF3E07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4854636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27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2397</TotalTime>
  <Words>104</Words>
  <Application>Microsoft Office PowerPoint</Application>
  <PresentationFormat>Widescreen</PresentationFormat>
  <Paragraphs>3</Paragraphs>
  <Slides>4</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Century Gothic</vt:lpstr>
      <vt:lpstr>Wingdings 3</vt:lpstr>
      <vt:lpstr>Wisp</vt:lpstr>
      <vt:lpstr>3GPP TSG-RAN WG1 Meeting #106bis-e E-meeting, August 11th – 19th, 2021    Source:   RAN1 Document for: Celebration </vt:lpstr>
      <vt:lpstr>Happy Birthday Patrick!</vt:lpstr>
      <vt:lpstr>Our warmest birthday greetings  to the remarkable and terrific member of RAN1 family, Patrick!  One day you may share your secret on succeeding to keep calm and treating us with care no matter how chaotic we behave in RAN1.   Wishing you a wonderful birthday and fantastic years ahead with your family!  Your other family – RAN1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Sorour Falahati</dc:creator>
  <cp:lastModifiedBy>Sorour Falahati</cp:lastModifiedBy>
  <cp:revision>19</cp:revision>
  <dcterms:created xsi:type="dcterms:W3CDTF">2021-10-16T02:21:21Z</dcterms:created>
  <dcterms:modified xsi:type="dcterms:W3CDTF">2021-10-18T03:21:33Z</dcterms:modified>
</cp:coreProperties>
</file>