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4" r:id="rId2"/>
    <p:sldId id="325" r:id="rId3"/>
    <p:sldId id="32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(Aug 16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20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cxnSp>
        <p:nvCxnSpPr>
          <p:cNvPr id="22" name="직선 연결선 21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8.3.1.1 HARQ ACK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8.3.3 Intra-UE mux</a:t>
            </a: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8.11.1.2 Inter-UE </a:t>
            </a:r>
            <a:r>
              <a:rPr lang="en-US" altLang="ja-JP" sz="1200" dirty="0" err="1"/>
              <a:t>coord</a:t>
            </a:r>
            <a:r>
              <a:rPr lang="en-US" altLang="ja-JP" sz="1200" dirty="0"/>
              <a:t>.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8.11.1.1 Power saving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8.10.1 Resource mux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180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8.1.1 Multi-beam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8.1.2.1 DL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8.1.2.1 UL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8.1.2.3 BM for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8.3.1.2 CSI feedback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8.3.2 Unlicensed band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strike="sngStrike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8.3.4 PDC</a:t>
            </a: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Wrap up 1</a:t>
            </a:r>
            <a:r>
              <a:rPr kumimoji="0" lang="en-US" altLang="ja-JP" sz="1200" baseline="30000" dirty="0">
                <a:ea typeface="ＭＳ Ｐゴシック" panose="020B0600070205080204" pitchFamily="34" charset="-128"/>
                <a:cs typeface="Arial" panose="020B0604020202020204" pitchFamily="34" charset="0"/>
              </a:rPr>
              <a:t>st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round 8.11.1.1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Comebacks on 8.11.1.2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lang="en-US" altLang="ja-JP" sz="1200" dirty="0"/>
              <a:t>8.10.2 Other </a:t>
            </a:r>
            <a:r>
              <a:rPr lang="en-US" altLang="ja-JP" sz="1200" dirty="0" err="1"/>
              <a:t>enh</a:t>
            </a:r>
            <a:r>
              <a:rPr lang="en-US" altLang="ja-JP" sz="1200" dirty="0"/>
              <a:t>.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NR-MIMO: 180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8.1.2.2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inter-cell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8.1.3 SRS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8.1.2.4 HST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8.1.4 CSI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8.3.4 PDC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8.3.3 Intra-UE mux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8.10.1 Resource mux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50 min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8.11.1.2 Inter-UE </a:t>
            </a:r>
            <a:r>
              <a:rPr lang="en-US" altLang="ja-JP" sz="1200" dirty="0" err="1"/>
              <a:t>coord</a:t>
            </a:r>
            <a:r>
              <a:rPr lang="en-US" altLang="ja-JP" sz="1200" dirty="0"/>
              <a:t>.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8.11.1.1 Power saving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50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8.1.1 Multi-beam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8.1.2.1 DL </a:t>
            </a:r>
            <a:r>
              <a:rPr lang="en-US" altLang="ja-JP" sz="1200" dirty="0" err="1"/>
              <a:t>mTRP</a:t>
            </a:r>
            <a:endParaRPr lang="en-US" altLang="ja-JP" sz="1200" dirty="0"/>
          </a:p>
        </p:txBody>
      </p:sp>
    </p:spTree>
    <p:extLst>
      <p:ext uri="{BB962C8B-B14F-4D97-AF65-F5344CB8AC3E}">
        <p14:creationId xmlns:p14="http://schemas.microsoft.com/office/powerpoint/2010/main" val="3620311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(Aug 23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22" name="직선 연결선 21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</p:spTree>
    <p:extLst>
      <p:ext uri="{BB962C8B-B14F-4D97-AF65-F5344CB8AC3E}">
        <p14:creationId xmlns:p14="http://schemas.microsoft.com/office/powerpoint/2010/main" val="19131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EB9ED-B9CF-43CF-8BF6-E7D17795B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Announcements (if any)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9971A-5A8A-4E26-A072-D9A78D0B4F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055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34878</TotalTime>
  <Words>242</Words>
  <Application>Microsoft Office PowerPoint</Application>
  <PresentationFormat>Widescreen</PresentationFormat>
  <Paragraphs>95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(Aug 16th ~ Aug 20th)</vt:lpstr>
      <vt:lpstr>GTW Schedule for Week 2 (Aug 23rd ~ Aug 27th)</vt:lpstr>
      <vt:lpstr>Other Announcements (if any)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Kim Younsun</cp:lastModifiedBy>
  <cp:revision>321</cp:revision>
  <dcterms:created xsi:type="dcterms:W3CDTF">2019-02-14T07:06:45Z</dcterms:created>
  <dcterms:modified xsi:type="dcterms:W3CDTF">2021-08-19T06:36:17Z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