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5" r:id="rId3"/>
    <p:sldId id="32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8/16/2021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8/16/2021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8/16/2021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8.3.1.1 HARQ ACK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8.3.3 Intra-UE mux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UL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8.1.2.3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8.3.1.2 CSI feedback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8.3.2 Unlicensed band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Wrap up 1</a:t>
            </a:r>
            <a:r>
              <a:rPr kumimoji="0" lang="en-US" altLang="ja-JP" sz="1200" baseline="30000" dirty="0">
                <a:ea typeface="ＭＳ Ｐゴシック" panose="020B0600070205080204" pitchFamily="34" charset="-128"/>
                <a:cs typeface="Arial" panose="020B0604020202020204" pitchFamily="34" charset="0"/>
              </a:rPr>
              <a:t>st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round 8.11.1.1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Comebacks on 8.11.1.2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/>
              <a:t>8.10.2 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180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913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EB9ED-B9CF-43CF-8BF6-E7D17795B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Announcements (if any)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9971A-5A8A-4E26-A072-D9A78D0B4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055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34444</TotalTime>
  <Words>212</Words>
  <Application>Microsoft Office PowerPoint</Application>
  <PresentationFormat>Widescreen</PresentationFormat>
  <Paragraphs>89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  <vt:lpstr>Other Announcements (if any)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319</cp:revision>
  <dcterms:created xsi:type="dcterms:W3CDTF">2019-02-14T07:06:45Z</dcterms:created>
  <dcterms:modified xsi:type="dcterms:W3CDTF">2021-08-16T15:28:01Z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