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7" r:id="rId1"/>
  </p:sldMasterIdLst>
  <p:notesMasterIdLst>
    <p:notesMasterId r:id="rId7"/>
  </p:notesMasterIdLst>
  <p:handoutMasterIdLst>
    <p:handoutMasterId r:id="rId8"/>
  </p:handoutMasterIdLst>
  <p:sldIdLst>
    <p:sldId id="835" r:id="rId2"/>
    <p:sldId id="836" r:id="rId3"/>
    <p:sldId id="844" r:id="rId4"/>
    <p:sldId id="847" r:id="rId5"/>
    <p:sldId id="848" r:id="rId6"/>
  </p:sldIdLst>
  <p:sldSz cx="12188825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86">
          <p15:clr>
            <a:srgbClr val="A4A3A4"/>
          </p15:clr>
        </p15:guide>
        <p15:guide id="2" orient="horz" pos="2621">
          <p15:clr>
            <a:srgbClr val="A4A3A4"/>
          </p15:clr>
        </p15:guide>
        <p15:guide id="3" orient="horz" pos="3903">
          <p15:clr>
            <a:srgbClr val="A4A3A4"/>
          </p15:clr>
        </p15:guide>
        <p15:guide id="4" orient="horz" pos="288">
          <p15:clr>
            <a:srgbClr val="A4A3A4"/>
          </p15:clr>
        </p15:guide>
        <p15:guide id="5" orient="horz" pos="2945">
          <p15:clr>
            <a:srgbClr val="A4A3A4"/>
          </p15:clr>
        </p15:guide>
        <p15:guide id="6" orient="horz" pos="1773">
          <p15:clr>
            <a:srgbClr val="A4A3A4"/>
          </p15:clr>
        </p15:guide>
        <p15:guide id="7" orient="horz" pos="4203">
          <p15:clr>
            <a:srgbClr val="A4A3A4"/>
          </p15:clr>
        </p15:guide>
        <p15:guide id="8" pos="7677">
          <p15:clr>
            <a:srgbClr val="A4A3A4"/>
          </p15:clr>
        </p15:guide>
        <p15:guide id="9" pos="9">
          <p15:clr>
            <a:srgbClr val="A4A3A4"/>
          </p15:clr>
        </p15:guide>
        <p15:guide id="10" pos="578">
          <p15:clr>
            <a:srgbClr val="A4A3A4"/>
          </p15:clr>
        </p15:guide>
        <p15:guide id="11" pos="3037">
          <p15:clr>
            <a:srgbClr val="A4A3A4"/>
          </p15:clr>
        </p15:guide>
        <p15:guide id="12" pos="7325">
          <p15:clr>
            <a:srgbClr val="A4A3A4"/>
          </p15:clr>
        </p15:guide>
        <p15:guide id="13">
          <p15:clr>
            <a:srgbClr val="A4A3A4"/>
          </p15:clr>
        </p15:guide>
        <p15:guide id="14" pos="4238">
          <p15:clr>
            <a:srgbClr val="A4A3A4"/>
          </p15:clr>
        </p15:guide>
        <p15:guide id="15" pos="5629">
          <p15:clr>
            <a:srgbClr val="A4A3A4"/>
          </p15:clr>
        </p15:guide>
        <p15:guide id="16" pos="147">
          <p15:clr>
            <a:srgbClr val="A4A3A4"/>
          </p15:clr>
        </p15:guide>
        <p15:guide id="17" pos="757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D95"/>
    <a:srgbClr val="00ACBD"/>
    <a:srgbClr val="FDF055"/>
    <a:srgbClr val="8F297C"/>
    <a:srgbClr val="404040"/>
    <a:srgbClr val="005392"/>
    <a:srgbClr val="7F7F7F"/>
    <a:srgbClr val="BC141A"/>
    <a:srgbClr val="8F297D"/>
    <a:srgbClr val="003B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CC9CE68-F63D-40C7-932B-869706C388B3}" v="67" dt="2019-09-21T18:27:57.39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47" autoAdjust="0"/>
    <p:restoredTop sz="94280" autoAdjust="0"/>
  </p:normalViewPr>
  <p:slideViewPr>
    <p:cSldViewPr snapToGrid="0" snapToObjects="1">
      <p:cViewPr varScale="1">
        <p:scale>
          <a:sx n="107" d="100"/>
          <a:sy n="107" d="100"/>
        </p:scale>
        <p:origin x="750" y="114"/>
      </p:cViewPr>
      <p:guideLst>
        <p:guide orient="horz" pos="1986"/>
        <p:guide orient="horz" pos="2621"/>
        <p:guide orient="horz" pos="3903"/>
        <p:guide orient="horz" pos="288"/>
        <p:guide orient="horz" pos="2945"/>
        <p:guide orient="horz" pos="1773"/>
        <p:guide orient="horz" pos="4203"/>
        <p:guide pos="7677"/>
        <p:guide pos="9"/>
        <p:guide pos="578"/>
        <p:guide pos="3037"/>
        <p:guide pos="7325"/>
        <p:guide/>
        <p:guide pos="4238"/>
        <p:guide pos="5629"/>
        <p:guide pos="147"/>
        <p:guide pos="75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6" d="100"/>
        <a:sy n="106" d="100"/>
      </p:scale>
      <p:origin x="0" y="13344"/>
    </p:cViewPr>
  </p:sorterViewPr>
  <p:notesViewPr>
    <p:cSldViewPr snapToGrid="0" snapToObjects="1" showGuides="1">
      <p:cViewPr varScale="1">
        <p:scale>
          <a:sx n="95" d="100"/>
          <a:sy n="95" d="100"/>
        </p:scale>
        <p:origin x="-3630" y="-10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anshi Chen" userId="3a7dbef4-3474-47c6-9897-007f5734efb0" providerId="ADAL" clId="{3CC9CE68-F63D-40C7-932B-869706C388B3}"/>
    <pc:docChg chg="undo custSel addSld delSld modSld sldOrd">
      <pc:chgData name="Wanshi Chen" userId="3a7dbef4-3474-47c6-9897-007f5734efb0" providerId="ADAL" clId="{3CC9CE68-F63D-40C7-932B-869706C388B3}" dt="2019-09-21T18:34:57.158" v="1767" actId="404"/>
      <pc:docMkLst>
        <pc:docMk/>
      </pc:docMkLst>
      <pc:sldChg chg="modSp">
        <pc:chgData name="Wanshi Chen" userId="3a7dbef4-3474-47c6-9897-007f5734efb0" providerId="ADAL" clId="{3CC9CE68-F63D-40C7-932B-869706C388B3}" dt="2019-09-20T16:20:26.482" v="54" actId="20577"/>
        <pc:sldMkLst>
          <pc:docMk/>
          <pc:sldMk cId="2273413997" sldId="835"/>
        </pc:sldMkLst>
        <pc:spChg chg="mod">
          <ac:chgData name="Wanshi Chen" userId="3a7dbef4-3474-47c6-9897-007f5734efb0" providerId="ADAL" clId="{3CC9CE68-F63D-40C7-932B-869706C388B3}" dt="2019-09-20T16:20:00.116" v="1" actId="20577"/>
          <ac:spMkLst>
            <pc:docMk/>
            <pc:sldMk cId="2273413997" sldId="835"/>
            <ac:spMk id="2" creationId="{00000000-0000-0000-0000-000000000000}"/>
          </ac:spMkLst>
        </pc:spChg>
        <pc:spChg chg="mod">
          <ac:chgData name="Wanshi Chen" userId="3a7dbef4-3474-47c6-9897-007f5734efb0" providerId="ADAL" clId="{3CC9CE68-F63D-40C7-932B-869706C388B3}" dt="2019-09-20T16:20:26.482" v="54" actId="20577"/>
          <ac:spMkLst>
            <pc:docMk/>
            <pc:sldMk cId="2273413997" sldId="835"/>
            <ac:spMk id="4" creationId="{00000000-0000-0000-0000-000000000000}"/>
          </ac:spMkLst>
        </pc:spChg>
      </pc:sldChg>
      <pc:sldChg chg="modSp">
        <pc:chgData name="Wanshi Chen" userId="3a7dbef4-3474-47c6-9897-007f5734efb0" providerId="ADAL" clId="{3CC9CE68-F63D-40C7-932B-869706C388B3}" dt="2019-09-21T18:34:20.989" v="1766" actId="404"/>
        <pc:sldMkLst>
          <pc:docMk/>
          <pc:sldMk cId="4081118824" sldId="836"/>
        </pc:sldMkLst>
        <pc:spChg chg="mod">
          <ac:chgData name="Wanshi Chen" userId="3a7dbef4-3474-47c6-9897-007f5734efb0" providerId="ADAL" clId="{3CC9CE68-F63D-40C7-932B-869706C388B3}" dt="2019-09-21T18:34:20.989" v="1766" actId="404"/>
          <ac:spMkLst>
            <pc:docMk/>
            <pc:sldMk cId="4081118824" sldId="836"/>
            <ac:spMk id="2" creationId="{00000000-0000-0000-0000-000000000000}"/>
          </ac:spMkLst>
        </pc:spChg>
      </pc:sldChg>
      <pc:sldChg chg="modSp ord">
        <pc:chgData name="Wanshi Chen" userId="3a7dbef4-3474-47c6-9897-007f5734efb0" providerId="ADAL" clId="{3CC9CE68-F63D-40C7-932B-869706C388B3}" dt="2019-09-21T18:29:05.458" v="1739" actId="20577"/>
        <pc:sldMkLst>
          <pc:docMk/>
          <pc:sldMk cId="743236380" sldId="842"/>
        </pc:sldMkLst>
        <pc:spChg chg="mod">
          <ac:chgData name="Wanshi Chen" userId="3a7dbef4-3474-47c6-9897-007f5734efb0" providerId="ADAL" clId="{3CC9CE68-F63D-40C7-932B-869706C388B3}" dt="2019-09-21T18:29:05.458" v="1739" actId="20577"/>
          <ac:spMkLst>
            <pc:docMk/>
            <pc:sldMk cId="743236380" sldId="842"/>
            <ac:spMk id="2" creationId="{00000000-0000-0000-0000-000000000000}"/>
          </ac:spMkLst>
        </pc:spChg>
      </pc:sldChg>
      <pc:sldChg chg="modSp">
        <pc:chgData name="Wanshi Chen" userId="3a7dbef4-3474-47c6-9897-007f5734efb0" providerId="ADAL" clId="{3CC9CE68-F63D-40C7-932B-869706C388B3}" dt="2019-09-21T18:34:13.198" v="1765" actId="20577"/>
        <pc:sldMkLst>
          <pc:docMk/>
          <pc:sldMk cId="3525118270" sldId="844"/>
        </pc:sldMkLst>
        <pc:spChg chg="mod">
          <ac:chgData name="Wanshi Chen" userId="3a7dbef4-3474-47c6-9897-007f5734efb0" providerId="ADAL" clId="{3CC9CE68-F63D-40C7-932B-869706C388B3}" dt="2019-09-21T18:34:13.198" v="1765" actId="20577"/>
          <ac:spMkLst>
            <pc:docMk/>
            <pc:sldMk cId="3525118270" sldId="844"/>
            <ac:spMk id="2" creationId="{00000000-0000-0000-0000-000000000000}"/>
          </ac:spMkLst>
        </pc:spChg>
      </pc:sldChg>
      <pc:sldChg chg="modSp del">
        <pc:chgData name="Wanshi Chen" userId="3a7dbef4-3474-47c6-9897-007f5734efb0" providerId="ADAL" clId="{3CC9CE68-F63D-40C7-932B-869706C388B3}" dt="2019-09-20T16:33:00.706" v="161" actId="47"/>
        <pc:sldMkLst>
          <pc:docMk/>
          <pc:sldMk cId="1135472131" sldId="845"/>
        </pc:sldMkLst>
        <pc:spChg chg="mod">
          <ac:chgData name="Wanshi Chen" userId="3a7dbef4-3474-47c6-9897-007f5734efb0" providerId="ADAL" clId="{3CC9CE68-F63D-40C7-932B-869706C388B3}" dt="2019-09-20T16:32:48.348" v="158" actId="6549"/>
          <ac:spMkLst>
            <pc:docMk/>
            <pc:sldMk cId="1135472131" sldId="845"/>
            <ac:spMk id="2" creationId="{00000000-0000-0000-0000-000000000000}"/>
          </ac:spMkLst>
        </pc:spChg>
      </pc:sldChg>
      <pc:sldChg chg="modSp">
        <pc:chgData name="Wanshi Chen" userId="3a7dbef4-3474-47c6-9897-007f5734efb0" providerId="ADAL" clId="{3CC9CE68-F63D-40C7-932B-869706C388B3}" dt="2019-09-21T18:30:27.051" v="1749" actId="20577"/>
        <pc:sldMkLst>
          <pc:docMk/>
          <pc:sldMk cId="910044336" sldId="846"/>
        </pc:sldMkLst>
        <pc:spChg chg="mod">
          <ac:chgData name="Wanshi Chen" userId="3a7dbef4-3474-47c6-9897-007f5734efb0" providerId="ADAL" clId="{3CC9CE68-F63D-40C7-932B-869706C388B3}" dt="2019-09-21T18:30:27.051" v="1749" actId="20577"/>
          <ac:spMkLst>
            <pc:docMk/>
            <pc:sldMk cId="910044336" sldId="846"/>
            <ac:spMk id="2" creationId="{00000000-0000-0000-0000-000000000000}"/>
          </ac:spMkLst>
        </pc:spChg>
      </pc:sldChg>
      <pc:sldChg chg="modSp add">
        <pc:chgData name="Wanshi Chen" userId="3a7dbef4-3474-47c6-9897-007f5734efb0" providerId="ADAL" clId="{3CC9CE68-F63D-40C7-932B-869706C388B3}" dt="2019-09-20T17:11:06.878" v="427" actId="404"/>
        <pc:sldMkLst>
          <pc:docMk/>
          <pc:sldMk cId="980663321" sldId="847"/>
        </pc:sldMkLst>
        <pc:spChg chg="mod">
          <ac:chgData name="Wanshi Chen" userId="3a7dbef4-3474-47c6-9897-007f5734efb0" providerId="ADAL" clId="{3CC9CE68-F63D-40C7-932B-869706C388B3}" dt="2019-09-20T17:11:06.878" v="427" actId="404"/>
          <ac:spMkLst>
            <pc:docMk/>
            <pc:sldMk cId="980663321" sldId="847"/>
            <ac:spMk id="2" creationId="{00000000-0000-0000-0000-000000000000}"/>
          </ac:spMkLst>
        </pc:spChg>
        <pc:spChg chg="mod">
          <ac:chgData name="Wanshi Chen" userId="3a7dbef4-3474-47c6-9897-007f5734efb0" providerId="ADAL" clId="{3CC9CE68-F63D-40C7-932B-869706C388B3}" dt="2019-09-20T17:10:25.368" v="422" actId="20577"/>
          <ac:spMkLst>
            <pc:docMk/>
            <pc:sldMk cId="980663321" sldId="847"/>
            <ac:spMk id="3" creationId="{00000000-0000-0000-0000-000000000000}"/>
          </ac:spMkLst>
        </pc:spChg>
      </pc:sldChg>
      <pc:sldChg chg="modSp add">
        <pc:chgData name="Wanshi Chen" userId="3a7dbef4-3474-47c6-9897-007f5734efb0" providerId="ADAL" clId="{3CC9CE68-F63D-40C7-932B-869706C388B3}" dt="2019-09-21T18:24:21.366" v="1446" actId="20577"/>
        <pc:sldMkLst>
          <pc:docMk/>
          <pc:sldMk cId="3825943422" sldId="848"/>
        </pc:sldMkLst>
        <pc:spChg chg="mod">
          <ac:chgData name="Wanshi Chen" userId="3a7dbef4-3474-47c6-9897-007f5734efb0" providerId="ADAL" clId="{3CC9CE68-F63D-40C7-932B-869706C388B3}" dt="2019-09-21T18:24:21.366" v="1446" actId="20577"/>
          <ac:spMkLst>
            <pc:docMk/>
            <pc:sldMk cId="3825943422" sldId="848"/>
            <ac:spMk id="2" creationId="{00000000-0000-0000-0000-000000000000}"/>
          </ac:spMkLst>
        </pc:spChg>
        <pc:spChg chg="mod">
          <ac:chgData name="Wanshi Chen" userId="3a7dbef4-3474-47c6-9897-007f5734efb0" providerId="ADAL" clId="{3CC9CE68-F63D-40C7-932B-869706C388B3}" dt="2019-09-20T19:16:18.194" v="1058" actId="20577"/>
          <ac:spMkLst>
            <pc:docMk/>
            <pc:sldMk cId="3825943422" sldId="848"/>
            <ac:spMk id="3" creationId="{00000000-0000-0000-0000-000000000000}"/>
          </ac:spMkLst>
        </pc:spChg>
      </pc:sldChg>
      <pc:sldChg chg="modSp add">
        <pc:chgData name="Wanshi Chen" userId="3a7dbef4-3474-47c6-9897-007f5734efb0" providerId="ADAL" clId="{3CC9CE68-F63D-40C7-932B-869706C388B3}" dt="2019-09-21T18:34:57.158" v="1767" actId="404"/>
        <pc:sldMkLst>
          <pc:docMk/>
          <pc:sldMk cId="643935652" sldId="849"/>
        </pc:sldMkLst>
        <pc:spChg chg="mod">
          <ac:chgData name="Wanshi Chen" userId="3a7dbef4-3474-47c6-9897-007f5734efb0" providerId="ADAL" clId="{3CC9CE68-F63D-40C7-932B-869706C388B3}" dt="2019-09-21T18:34:57.158" v="1767" actId="404"/>
          <ac:spMkLst>
            <pc:docMk/>
            <pc:sldMk cId="643935652" sldId="849"/>
            <ac:spMk id="2" creationId="{00000000-0000-0000-0000-000000000000}"/>
          </ac:spMkLst>
        </pc:spChg>
        <pc:spChg chg="mod">
          <ac:chgData name="Wanshi Chen" userId="3a7dbef4-3474-47c6-9897-007f5734efb0" providerId="ADAL" clId="{3CC9CE68-F63D-40C7-932B-869706C388B3}" dt="2019-09-20T19:08:02.147" v="860" actId="20577"/>
          <ac:spMkLst>
            <pc:docMk/>
            <pc:sldMk cId="643935652" sldId="849"/>
            <ac:spMk id="3" creationId="{00000000-0000-0000-0000-000000000000}"/>
          </ac:spMkLst>
        </pc:spChg>
      </pc:sldChg>
      <pc:sldChg chg="modSp add">
        <pc:chgData name="Wanshi Chen" userId="3a7dbef4-3474-47c6-9897-007f5734efb0" providerId="ADAL" clId="{3CC9CE68-F63D-40C7-932B-869706C388B3}" dt="2019-09-21T18:23:57.191" v="1437" actId="404"/>
        <pc:sldMkLst>
          <pc:docMk/>
          <pc:sldMk cId="2705839431" sldId="850"/>
        </pc:sldMkLst>
        <pc:spChg chg="mod">
          <ac:chgData name="Wanshi Chen" userId="3a7dbef4-3474-47c6-9897-007f5734efb0" providerId="ADAL" clId="{3CC9CE68-F63D-40C7-932B-869706C388B3}" dt="2019-09-21T18:23:57.191" v="1437" actId="404"/>
          <ac:spMkLst>
            <pc:docMk/>
            <pc:sldMk cId="2705839431" sldId="850"/>
            <ac:spMk id="2" creationId="{00000000-0000-0000-0000-000000000000}"/>
          </ac:spMkLst>
        </pc:spChg>
        <pc:spChg chg="mod">
          <ac:chgData name="Wanshi Chen" userId="3a7dbef4-3474-47c6-9897-007f5734efb0" providerId="ADAL" clId="{3CC9CE68-F63D-40C7-932B-869706C388B3}" dt="2019-09-20T19:16:23.608" v="1069" actId="20577"/>
          <ac:spMkLst>
            <pc:docMk/>
            <pc:sldMk cId="2705839431" sldId="850"/>
            <ac:spMk id="3" creationId="{00000000-0000-0000-0000-000000000000}"/>
          </ac:spMkLst>
        </pc:spChg>
      </pc:sldChg>
      <pc:sldChg chg="modSp add">
        <pc:chgData name="Wanshi Chen" userId="3a7dbef4-3474-47c6-9897-007f5734efb0" providerId="ADAL" clId="{3CC9CE68-F63D-40C7-932B-869706C388B3}" dt="2019-09-21T18:23:20.424" v="1435" actId="404"/>
        <pc:sldMkLst>
          <pc:docMk/>
          <pc:sldMk cId="2108235921" sldId="851"/>
        </pc:sldMkLst>
        <pc:spChg chg="mod">
          <ac:chgData name="Wanshi Chen" userId="3a7dbef4-3474-47c6-9897-007f5734efb0" providerId="ADAL" clId="{3CC9CE68-F63D-40C7-932B-869706C388B3}" dt="2019-09-21T18:23:20.424" v="1435" actId="404"/>
          <ac:spMkLst>
            <pc:docMk/>
            <pc:sldMk cId="2108235921" sldId="851"/>
            <ac:spMk id="2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2B4C68-02D4-43B7-82D0-CC0F31ADA7D5}" type="datetimeFigureOut">
              <a:rPr lang="en-US" smtClean="0">
                <a:latin typeface="Qualcomm Office Regular" pitchFamily="34" charset="0"/>
              </a:rPr>
              <a:t>1/21/2020</a:t>
            </a:fld>
            <a:endParaRPr lang="en-US" dirty="0">
              <a:latin typeface="Qualcomm Office Regular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E8D803-E2CE-43E6-BB9D-83A503D767A5}" type="slidenum">
              <a:rPr lang="en-US" smtClean="0">
                <a:latin typeface="Qualcomm Office Regular" pitchFamily="34" charset="0"/>
              </a:rPr>
              <a:t>‹#›</a:t>
            </a:fld>
            <a:endParaRPr lang="en-US" dirty="0">
              <a:latin typeface="Qualcomm Office Regular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4888" y="8400641"/>
            <a:ext cx="980122" cy="207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5428951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2587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382587" y="4343400"/>
            <a:ext cx="6092825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287587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100">
                <a:latin typeface="Qualcomm Office Regular" pitchFamily="34" charset="0"/>
              </a:defRPr>
            </a:lvl1pPr>
          </a:lstStyle>
          <a:p>
            <a:fld id="{928A2613-ABFE-468A-A021-82F251360FB0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8892993"/>
            <a:ext cx="980122" cy="207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886022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171450" indent="-171450" algn="l" defTabSz="914400" rtl="0" eaLnBrk="1" latinLnBrk="0" hangingPunct="1">
      <a:buFont typeface="Arial" pitchFamily="34" charset="0"/>
      <a:buChar char="•"/>
      <a:defRPr sz="1600" kern="1200">
        <a:solidFill>
          <a:schemeClr val="tx1"/>
        </a:solidFill>
        <a:latin typeface="Qualcomm Office Regular" pitchFamily="34" charset="0"/>
        <a:ea typeface="+mn-ea"/>
        <a:cs typeface="+mn-cs"/>
      </a:defRPr>
    </a:lvl1pPr>
    <a:lvl2pPr marL="628650" indent="-171450" algn="l" defTabSz="914400" rtl="0" eaLnBrk="1" latinLnBrk="0" hangingPunct="1">
      <a:buFont typeface="Arial" pitchFamily="34" charset="0"/>
      <a:buChar char="•"/>
      <a:defRPr sz="1200" kern="1200">
        <a:solidFill>
          <a:schemeClr val="tx1"/>
        </a:solidFill>
        <a:latin typeface="Qualcomm Office Regular" pitchFamily="34" charset="0"/>
        <a:ea typeface="+mn-ea"/>
        <a:cs typeface="+mn-cs"/>
      </a:defRPr>
    </a:lvl2pPr>
    <a:lvl3pPr marL="1085850" indent="-171450" algn="l" defTabSz="914400" rtl="0" eaLnBrk="1" latinLnBrk="0" hangingPunct="1">
      <a:buFont typeface="Arial" pitchFamily="34" charset="0"/>
      <a:buChar char="•"/>
      <a:defRPr sz="1200" kern="1200" baseline="0">
        <a:solidFill>
          <a:schemeClr val="tx1"/>
        </a:solidFill>
        <a:latin typeface="Qualcomm Office Regular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96889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96409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00813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>
            <a:grpSpLocks noChangeAspect="1"/>
          </p:cNvGrpSpPr>
          <p:nvPr userDrawn="1"/>
        </p:nvGrpSpPr>
        <p:grpSpPr>
          <a:xfrm>
            <a:off x="446503" y="523977"/>
            <a:ext cx="1800308" cy="392615"/>
            <a:chOff x="187326" y="5085556"/>
            <a:chExt cx="8393112" cy="1830388"/>
          </a:xfrm>
          <a:solidFill>
            <a:srgbClr val="00ACBD"/>
          </a:solidFill>
        </p:grpSpPr>
        <p:sp>
          <p:nvSpPr>
            <p:cNvPr id="3" name="Freeform 7"/>
            <p:cNvSpPr>
              <a:spLocks/>
            </p:cNvSpPr>
            <p:nvPr userDrawn="1"/>
          </p:nvSpPr>
          <p:spPr bwMode="auto">
            <a:xfrm>
              <a:off x="3603626" y="5388769"/>
              <a:ext cx="585787" cy="892175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solidFill>
                <a:schemeClr val="accent3">
                  <a:lumMod val="60000"/>
                  <a:lumOff val="40000"/>
                </a:schemeClr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4" name="Freeform 8"/>
            <p:cNvSpPr>
              <a:spLocks noEditPoints="1"/>
            </p:cNvSpPr>
            <p:nvPr userDrawn="1"/>
          </p:nvSpPr>
          <p:spPr bwMode="auto">
            <a:xfrm>
              <a:off x="187326" y="5085556"/>
              <a:ext cx="1541462" cy="1830388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solidFill>
                <a:schemeClr val="accent3">
                  <a:lumMod val="60000"/>
                  <a:lumOff val="40000"/>
                </a:schemeClr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5" name="Freeform 9"/>
            <p:cNvSpPr>
              <a:spLocks/>
            </p:cNvSpPr>
            <p:nvPr userDrawn="1"/>
          </p:nvSpPr>
          <p:spPr bwMode="auto">
            <a:xfrm>
              <a:off x="1863726" y="5388769"/>
              <a:ext cx="652462" cy="892175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solidFill>
                <a:schemeClr val="accent3">
                  <a:lumMod val="60000"/>
                  <a:lumOff val="40000"/>
                </a:schemeClr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6" name="Freeform 10"/>
            <p:cNvSpPr>
              <a:spLocks/>
            </p:cNvSpPr>
            <p:nvPr userDrawn="1"/>
          </p:nvSpPr>
          <p:spPr bwMode="auto">
            <a:xfrm>
              <a:off x="4079876" y="5358606"/>
              <a:ext cx="712787" cy="946150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solidFill>
                <a:schemeClr val="accent3">
                  <a:lumMod val="60000"/>
                  <a:lumOff val="40000"/>
                </a:schemeClr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7" name="Freeform 11"/>
            <p:cNvSpPr>
              <a:spLocks noEditPoints="1"/>
            </p:cNvSpPr>
            <p:nvPr userDrawn="1"/>
          </p:nvSpPr>
          <p:spPr bwMode="auto">
            <a:xfrm>
              <a:off x="4725988" y="5358606"/>
              <a:ext cx="944562" cy="949325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solidFill>
                <a:schemeClr val="accent3">
                  <a:lumMod val="60000"/>
                  <a:lumOff val="40000"/>
                </a:schemeClr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8" name="Freeform 12"/>
            <p:cNvSpPr>
              <a:spLocks noEditPoints="1"/>
            </p:cNvSpPr>
            <p:nvPr userDrawn="1"/>
          </p:nvSpPr>
          <p:spPr bwMode="auto">
            <a:xfrm>
              <a:off x="2584451" y="5393531"/>
              <a:ext cx="952500" cy="884238"/>
            </a:xfrm>
            <a:custGeom>
              <a:avLst/>
              <a:gdLst>
                <a:gd name="T0" fmla="*/ 354 w 600"/>
                <a:gd name="T1" fmla="*/ 0 h 557"/>
                <a:gd name="T2" fmla="*/ 245 w 600"/>
                <a:gd name="T3" fmla="*/ 0 h 557"/>
                <a:gd name="T4" fmla="*/ 0 w 600"/>
                <a:gd name="T5" fmla="*/ 557 h 557"/>
                <a:gd name="T6" fmla="*/ 115 w 600"/>
                <a:gd name="T7" fmla="*/ 557 h 557"/>
                <a:gd name="T8" fmla="*/ 174 w 600"/>
                <a:gd name="T9" fmla="*/ 434 h 557"/>
                <a:gd name="T10" fmla="*/ 430 w 600"/>
                <a:gd name="T11" fmla="*/ 434 h 557"/>
                <a:gd name="T12" fmla="*/ 434 w 600"/>
                <a:gd name="T13" fmla="*/ 446 h 557"/>
                <a:gd name="T14" fmla="*/ 484 w 600"/>
                <a:gd name="T15" fmla="*/ 557 h 557"/>
                <a:gd name="T16" fmla="*/ 600 w 600"/>
                <a:gd name="T17" fmla="*/ 557 h 557"/>
                <a:gd name="T18" fmla="*/ 354 w 600"/>
                <a:gd name="T19" fmla="*/ 0 h 557"/>
                <a:gd name="T20" fmla="*/ 210 w 600"/>
                <a:gd name="T21" fmla="*/ 342 h 557"/>
                <a:gd name="T22" fmla="*/ 300 w 600"/>
                <a:gd name="T23" fmla="*/ 141 h 557"/>
                <a:gd name="T24" fmla="*/ 389 w 600"/>
                <a:gd name="T25" fmla="*/ 342 h 557"/>
                <a:gd name="T26" fmla="*/ 210 w 600"/>
                <a:gd name="T27" fmla="*/ 34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0" h="557">
                  <a:moveTo>
                    <a:pt x="354" y="0"/>
                  </a:moveTo>
                  <a:lnTo>
                    <a:pt x="245" y="0"/>
                  </a:lnTo>
                  <a:lnTo>
                    <a:pt x="0" y="557"/>
                  </a:lnTo>
                  <a:lnTo>
                    <a:pt x="115" y="557"/>
                  </a:lnTo>
                  <a:lnTo>
                    <a:pt x="174" y="434"/>
                  </a:lnTo>
                  <a:lnTo>
                    <a:pt x="430" y="434"/>
                  </a:lnTo>
                  <a:lnTo>
                    <a:pt x="434" y="446"/>
                  </a:lnTo>
                  <a:lnTo>
                    <a:pt x="484" y="557"/>
                  </a:lnTo>
                  <a:lnTo>
                    <a:pt x="600" y="557"/>
                  </a:lnTo>
                  <a:lnTo>
                    <a:pt x="354" y="0"/>
                  </a:lnTo>
                  <a:close/>
                  <a:moveTo>
                    <a:pt x="210" y="342"/>
                  </a:moveTo>
                  <a:lnTo>
                    <a:pt x="300" y="141"/>
                  </a:lnTo>
                  <a:lnTo>
                    <a:pt x="389" y="342"/>
                  </a:lnTo>
                  <a:lnTo>
                    <a:pt x="210" y="342"/>
                  </a:lnTo>
                  <a:close/>
                </a:path>
              </a:pathLst>
            </a:custGeom>
            <a:grpFill/>
            <a:ln>
              <a:solidFill>
                <a:schemeClr val="accent3">
                  <a:lumMod val="60000"/>
                  <a:lumOff val="40000"/>
                </a:schemeClr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9" name="Freeform 13"/>
            <p:cNvSpPr>
              <a:spLocks/>
            </p:cNvSpPr>
            <p:nvPr userDrawn="1"/>
          </p:nvSpPr>
          <p:spPr bwMode="auto">
            <a:xfrm>
              <a:off x="5599113" y="5382419"/>
              <a:ext cx="2932112" cy="966788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solidFill>
                <a:schemeClr val="accent3">
                  <a:lumMod val="60000"/>
                  <a:lumOff val="40000"/>
                </a:schemeClr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0" name="Freeform 14"/>
            <p:cNvSpPr>
              <a:spLocks noEditPoints="1"/>
            </p:cNvSpPr>
            <p:nvPr userDrawn="1"/>
          </p:nvSpPr>
          <p:spPr bwMode="auto">
            <a:xfrm>
              <a:off x="8370888" y="5396706"/>
              <a:ext cx="209550" cy="206375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solidFill>
                <a:schemeClr val="accent3">
                  <a:lumMod val="60000"/>
                  <a:lumOff val="40000"/>
                </a:schemeClr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pic>
        <p:nvPicPr>
          <p:cNvPr id="11" name="Picture 6" descr="3GPP_TM_RD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87918" y="249045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818702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1004" y="1933395"/>
            <a:ext cx="11430000" cy="1398844"/>
          </a:xfrm>
        </p:spPr>
        <p:txBody>
          <a:bodyPr/>
          <a:lstStyle>
            <a:lvl1pPr marL="342900" indent="-342900">
              <a:buFontTx/>
              <a:buBlip>
                <a:blip r:embed="rId2"/>
              </a:buBlip>
              <a:defRPr/>
            </a:lvl1pPr>
            <a:lvl2pPr>
              <a:buClr>
                <a:schemeClr val="accent2"/>
              </a:buClr>
              <a:defRPr/>
            </a:lvl2pPr>
            <a:lvl3pPr>
              <a:buClr>
                <a:schemeClr val="accent2"/>
              </a:buClr>
              <a:defRPr/>
            </a:lvl3pPr>
            <a:lvl4pPr>
              <a:buClr>
                <a:schemeClr val="accent2"/>
              </a:buCl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83464" y="586685"/>
            <a:ext cx="11430000" cy="5078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83464" y="1426464"/>
            <a:ext cx="11430000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812732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 bwMode="gray">
          <a:xfrm>
            <a:off x="11520551" y="6525737"/>
            <a:ext cx="2888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algn="l" defTabSz="914400" rtl="0" eaLnBrk="1" latinLnBrk="0" hangingPunct="1"/>
            <a:fld id="{0A607DED-8B1E-49A6-A07A-F6DE68304C82}" type="slidenum">
              <a:rPr lang="en-US" sz="800" kern="1200" smtClean="0">
                <a:solidFill>
                  <a:schemeClr val="bg1">
                    <a:lumMod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rPr>
              <a:pPr marL="0" algn="l" defTabSz="914400" rtl="0" eaLnBrk="1" latinLnBrk="0" hangingPunct="1"/>
              <a:t>‹#›</a:t>
            </a:fld>
            <a:endParaRPr lang="en-US" sz="800" kern="1200" dirty="0">
              <a:solidFill>
                <a:schemeClr val="bg1">
                  <a:lumMod val="75000"/>
                </a:schemeClr>
              </a:solidFill>
              <a:latin typeface="Qualcomm Office Regular" pitchFamily="34" charset="0"/>
              <a:ea typeface="+mn-ea"/>
              <a:cs typeface="Arial" pitchFamily="34" charset="0"/>
            </a:endParaRPr>
          </a:p>
        </p:txBody>
      </p:sp>
      <p:grpSp>
        <p:nvGrpSpPr>
          <p:cNvPr id="6" name="Group 5"/>
          <p:cNvGrpSpPr>
            <a:grpSpLocks noChangeAspect="1"/>
          </p:cNvGrpSpPr>
          <p:nvPr userDrawn="1"/>
        </p:nvGrpSpPr>
        <p:grpSpPr>
          <a:xfrm>
            <a:off x="9717597" y="327382"/>
            <a:ext cx="1802954" cy="393192"/>
            <a:chOff x="187326" y="5085556"/>
            <a:chExt cx="8393112" cy="1830388"/>
          </a:xfrm>
          <a:solidFill>
            <a:schemeClr val="bg1"/>
          </a:solidFill>
        </p:grpSpPr>
        <p:sp>
          <p:nvSpPr>
            <p:cNvPr id="7" name="Freeform 7"/>
            <p:cNvSpPr>
              <a:spLocks/>
            </p:cNvSpPr>
            <p:nvPr userDrawn="1"/>
          </p:nvSpPr>
          <p:spPr bwMode="auto">
            <a:xfrm>
              <a:off x="3603626" y="5388769"/>
              <a:ext cx="585787" cy="892175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Qualcomm Office Regular" pitchFamily="34" charset="0"/>
              </a:endParaRPr>
            </a:p>
          </p:txBody>
        </p:sp>
        <p:sp>
          <p:nvSpPr>
            <p:cNvPr id="8" name="Freeform 8"/>
            <p:cNvSpPr>
              <a:spLocks noEditPoints="1"/>
            </p:cNvSpPr>
            <p:nvPr userDrawn="1"/>
          </p:nvSpPr>
          <p:spPr bwMode="auto">
            <a:xfrm>
              <a:off x="187326" y="5085556"/>
              <a:ext cx="1541462" cy="1830388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Qualcomm Office Regular" pitchFamily="34" charset="0"/>
              </a:endParaRPr>
            </a:p>
          </p:txBody>
        </p:sp>
        <p:sp>
          <p:nvSpPr>
            <p:cNvPr id="10" name="Freeform 9"/>
            <p:cNvSpPr>
              <a:spLocks/>
            </p:cNvSpPr>
            <p:nvPr userDrawn="1"/>
          </p:nvSpPr>
          <p:spPr bwMode="auto">
            <a:xfrm>
              <a:off x="1863726" y="5388769"/>
              <a:ext cx="652462" cy="892175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Qualcomm Office Regular" pitchFamily="34" charset="0"/>
              </a:endParaRPr>
            </a:p>
          </p:txBody>
        </p:sp>
        <p:sp>
          <p:nvSpPr>
            <p:cNvPr id="11" name="Freeform 10"/>
            <p:cNvSpPr>
              <a:spLocks/>
            </p:cNvSpPr>
            <p:nvPr userDrawn="1"/>
          </p:nvSpPr>
          <p:spPr bwMode="auto">
            <a:xfrm>
              <a:off x="4079876" y="5358606"/>
              <a:ext cx="712787" cy="946150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Qualcomm Office Regular" pitchFamily="34" charset="0"/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 userDrawn="1"/>
          </p:nvSpPr>
          <p:spPr bwMode="auto">
            <a:xfrm>
              <a:off x="4725988" y="5358606"/>
              <a:ext cx="944562" cy="949325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Qualcomm Office Regular" pitchFamily="34" charset="0"/>
              </a:endParaRPr>
            </a:p>
          </p:txBody>
        </p:sp>
        <p:sp>
          <p:nvSpPr>
            <p:cNvPr id="13" name="Freeform 12"/>
            <p:cNvSpPr>
              <a:spLocks noEditPoints="1"/>
            </p:cNvSpPr>
            <p:nvPr userDrawn="1"/>
          </p:nvSpPr>
          <p:spPr bwMode="auto">
            <a:xfrm>
              <a:off x="2584451" y="5393531"/>
              <a:ext cx="952500" cy="884238"/>
            </a:xfrm>
            <a:custGeom>
              <a:avLst/>
              <a:gdLst>
                <a:gd name="T0" fmla="*/ 354 w 600"/>
                <a:gd name="T1" fmla="*/ 0 h 557"/>
                <a:gd name="T2" fmla="*/ 245 w 600"/>
                <a:gd name="T3" fmla="*/ 0 h 557"/>
                <a:gd name="T4" fmla="*/ 0 w 600"/>
                <a:gd name="T5" fmla="*/ 557 h 557"/>
                <a:gd name="T6" fmla="*/ 115 w 600"/>
                <a:gd name="T7" fmla="*/ 557 h 557"/>
                <a:gd name="T8" fmla="*/ 174 w 600"/>
                <a:gd name="T9" fmla="*/ 434 h 557"/>
                <a:gd name="T10" fmla="*/ 430 w 600"/>
                <a:gd name="T11" fmla="*/ 434 h 557"/>
                <a:gd name="T12" fmla="*/ 434 w 600"/>
                <a:gd name="T13" fmla="*/ 446 h 557"/>
                <a:gd name="T14" fmla="*/ 484 w 600"/>
                <a:gd name="T15" fmla="*/ 557 h 557"/>
                <a:gd name="T16" fmla="*/ 600 w 600"/>
                <a:gd name="T17" fmla="*/ 557 h 557"/>
                <a:gd name="T18" fmla="*/ 354 w 600"/>
                <a:gd name="T19" fmla="*/ 0 h 557"/>
                <a:gd name="T20" fmla="*/ 210 w 600"/>
                <a:gd name="T21" fmla="*/ 342 h 557"/>
                <a:gd name="T22" fmla="*/ 300 w 600"/>
                <a:gd name="T23" fmla="*/ 141 h 557"/>
                <a:gd name="T24" fmla="*/ 389 w 600"/>
                <a:gd name="T25" fmla="*/ 342 h 557"/>
                <a:gd name="T26" fmla="*/ 210 w 600"/>
                <a:gd name="T27" fmla="*/ 34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0" h="557">
                  <a:moveTo>
                    <a:pt x="354" y="0"/>
                  </a:moveTo>
                  <a:lnTo>
                    <a:pt x="245" y="0"/>
                  </a:lnTo>
                  <a:lnTo>
                    <a:pt x="0" y="557"/>
                  </a:lnTo>
                  <a:lnTo>
                    <a:pt x="115" y="557"/>
                  </a:lnTo>
                  <a:lnTo>
                    <a:pt x="174" y="434"/>
                  </a:lnTo>
                  <a:lnTo>
                    <a:pt x="430" y="434"/>
                  </a:lnTo>
                  <a:lnTo>
                    <a:pt x="434" y="446"/>
                  </a:lnTo>
                  <a:lnTo>
                    <a:pt x="484" y="557"/>
                  </a:lnTo>
                  <a:lnTo>
                    <a:pt x="600" y="557"/>
                  </a:lnTo>
                  <a:lnTo>
                    <a:pt x="354" y="0"/>
                  </a:lnTo>
                  <a:close/>
                  <a:moveTo>
                    <a:pt x="210" y="342"/>
                  </a:moveTo>
                  <a:lnTo>
                    <a:pt x="300" y="141"/>
                  </a:lnTo>
                  <a:lnTo>
                    <a:pt x="389" y="342"/>
                  </a:lnTo>
                  <a:lnTo>
                    <a:pt x="210" y="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Qualcomm Office Regular" pitchFamily="34" charset="0"/>
              </a:endParaRPr>
            </a:p>
          </p:txBody>
        </p:sp>
        <p:sp>
          <p:nvSpPr>
            <p:cNvPr id="14" name="Freeform 13"/>
            <p:cNvSpPr>
              <a:spLocks/>
            </p:cNvSpPr>
            <p:nvPr userDrawn="1"/>
          </p:nvSpPr>
          <p:spPr bwMode="auto">
            <a:xfrm>
              <a:off x="5599113" y="5382419"/>
              <a:ext cx="2932112" cy="966788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Qualcomm Office Regular" pitchFamily="34" charset="0"/>
              </a:endParaRPr>
            </a:p>
          </p:txBody>
        </p:sp>
        <p:sp>
          <p:nvSpPr>
            <p:cNvPr id="15" name="Freeform 14"/>
            <p:cNvSpPr>
              <a:spLocks noEditPoints="1"/>
            </p:cNvSpPr>
            <p:nvPr userDrawn="1"/>
          </p:nvSpPr>
          <p:spPr bwMode="auto">
            <a:xfrm>
              <a:off x="8370888" y="5396706"/>
              <a:ext cx="209550" cy="206375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Qualcomm Office Regular" pitchFamily="34" charset="0"/>
              </a:endParaRPr>
            </a:p>
          </p:txBody>
        </p:sp>
      </p:grpSp>
      <p:grpSp>
        <p:nvGrpSpPr>
          <p:cNvPr id="16" name="Group 15"/>
          <p:cNvGrpSpPr>
            <a:grpSpLocks noChangeAspect="1"/>
          </p:cNvGrpSpPr>
          <p:nvPr userDrawn="1"/>
        </p:nvGrpSpPr>
        <p:grpSpPr>
          <a:xfrm>
            <a:off x="391276" y="3809824"/>
            <a:ext cx="2096458" cy="457200"/>
            <a:chOff x="187326" y="5085556"/>
            <a:chExt cx="8393112" cy="1830388"/>
          </a:xfrm>
          <a:solidFill>
            <a:schemeClr val="bg1"/>
          </a:solidFill>
        </p:grpSpPr>
        <p:sp>
          <p:nvSpPr>
            <p:cNvPr id="17" name="Freeform 7"/>
            <p:cNvSpPr>
              <a:spLocks/>
            </p:cNvSpPr>
            <p:nvPr userDrawn="1"/>
          </p:nvSpPr>
          <p:spPr bwMode="auto">
            <a:xfrm>
              <a:off x="3603626" y="5388769"/>
              <a:ext cx="585787" cy="892175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8" name="Freeform 8"/>
            <p:cNvSpPr>
              <a:spLocks noEditPoints="1"/>
            </p:cNvSpPr>
            <p:nvPr userDrawn="1"/>
          </p:nvSpPr>
          <p:spPr bwMode="auto">
            <a:xfrm>
              <a:off x="187326" y="5085556"/>
              <a:ext cx="1541462" cy="1830388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9" name="Freeform 9"/>
            <p:cNvSpPr>
              <a:spLocks/>
            </p:cNvSpPr>
            <p:nvPr userDrawn="1"/>
          </p:nvSpPr>
          <p:spPr bwMode="auto">
            <a:xfrm>
              <a:off x="1863726" y="5388769"/>
              <a:ext cx="652462" cy="892175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0" name="Freeform 10"/>
            <p:cNvSpPr>
              <a:spLocks/>
            </p:cNvSpPr>
            <p:nvPr userDrawn="1"/>
          </p:nvSpPr>
          <p:spPr bwMode="auto">
            <a:xfrm>
              <a:off x="4079876" y="5358606"/>
              <a:ext cx="712787" cy="946150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1" name="Freeform 11"/>
            <p:cNvSpPr>
              <a:spLocks noEditPoints="1"/>
            </p:cNvSpPr>
            <p:nvPr userDrawn="1"/>
          </p:nvSpPr>
          <p:spPr bwMode="auto">
            <a:xfrm>
              <a:off x="4725988" y="5358606"/>
              <a:ext cx="944562" cy="949325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2" name="Freeform 12"/>
            <p:cNvSpPr>
              <a:spLocks noEditPoints="1"/>
            </p:cNvSpPr>
            <p:nvPr userDrawn="1"/>
          </p:nvSpPr>
          <p:spPr bwMode="auto">
            <a:xfrm>
              <a:off x="2584451" y="5393531"/>
              <a:ext cx="952500" cy="884238"/>
            </a:xfrm>
            <a:custGeom>
              <a:avLst/>
              <a:gdLst>
                <a:gd name="T0" fmla="*/ 354 w 600"/>
                <a:gd name="T1" fmla="*/ 0 h 557"/>
                <a:gd name="T2" fmla="*/ 245 w 600"/>
                <a:gd name="T3" fmla="*/ 0 h 557"/>
                <a:gd name="T4" fmla="*/ 0 w 600"/>
                <a:gd name="T5" fmla="*/ 557 h 557"/>
                <a:gd name="T6" fmla="*/ 115 w 600"/>
                <a:gd name="T7" fmla="*/ 557 h 557"/>
                <a:gd name="T8" fmla="*/ 174 w 600"/>
                <a:gd name="T9" fmla="*/ 434 h 557"/>
                <a:gd name="T10" fmla="*/ 430 w 600"/>
                <a:gd name="T11" fmla="*/ 434 h 557"/>
                <a:gd name="T12" fmla="*/ 434 w 600"/>
                <a:gd name="T13" fmla="*/ 446 h 557"/>
                <a:gd name="T14" fmla="*/ 484 w 600"/>
                <a:gd name="T15" fmla="*/ 557 h 557"/>
                <a:gd name="T16" fmla="*/ 600 w 600"/>
                <a:gd name="T17" fmla="*/ 557 h 557"/>
                <a:gd name="T18" fmla="*/ 354 w 600"/>
                <a:gd name="T19" fmla="*/ 0 h 557"/>
                <a:gd name="T20" fmla="*/ 210 w 600"/>
                <a:gd name="T21" fmla="*/ 342 h 557"/>
                <a:gd name="T22" fmla="*/ 300 w 600"/>
                <a:gd name="T23" fmla="*/ 141 h 557"/>
                <a:gd name="T24" fmla="*/ 389 w 600"/>
                <a:gd name="T25" fmla="*/ 342 h 557"/>
                <a:gd name="T26" fmla="*/ 210 w 600"/>
                <a:gd name="T27" fmla="*/ 34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0" h="557">
                  <a:moveTo>
                    <a:pt x="354" y="0"/>
                  </a:moveTo>
                  <a:lnTo>
                    <a:pt x="245" y="0"/>
                  </a:lnTo>
                  <a:lnTo>
                    <a:pt x="0" y="557"/>
                  </a:lnTo>
                  <a:lnTo>
                    <a:pt x="115" y="557"/>
                  </a:lnTo>
                  <a:lnTo>
                    <a:pt x="174" y="434"/>
                  </a:lnTo>
                  <a:lnTo>
                    <a:pt x="430" y="434"/>
                  </a:lnTo>
                  <a:lnTo>
                    <a:pt x="434" y="446"/>
                  </a:lnTo>
                  <a:lnTo>
                    <a:pt x="484" y="557"/>
                  </a:lnTo>
                  <a:lnTo>
                    <a:pt x="600" y="557"/>
                  </a:lnTo>
                  <a:lnTo>
                    <a:pt x="354" y="0"/>
                  </a:lnTo>
                  <a:close/>
                  <a:moveTo>
                    <a:pt x="210" y="342"/>
                  </a:moveTo>
                  <a:lnTo>
                    <a:pt x="300" y="141"/>
                  </a:lnTo>
                  <a:lnTo>
                    <a:pt x="389" y="342"/>
                  </a:lnTo>
                  <a:lnTo>
                    <a:pt x="210" y="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3" name="Freeform 13"/>
            <p:cNvSpPr>
              <a:spLocks/>
            </p:cNvSpPr>
            <p:nvPr userDrawn="1"/>
          </p:nvSpPr>
          <p:spPr bwMode="auto">
            <a:xfrm>
              <a:off x="5599113" y="5382419"/>
              <a:ext cx="2932112" cy="966788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4" name="Freeform 14"/>
            <p:cNvSpPr>
              <a:spLocks noEditPoints="1"/>
            </p:cNvSpPr>
            <p:nvPr userDrawn="1"/>
          </p:nvSpPr>
          <p:spPr bwMode="auto">
            <a:xfrm>
              <a:off x="8370888" y="5396706"/>
              <a:ext cx="209550" cy="206375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cxnSp>
        <p:nvCxnSpPr>
          <p:cNvPr id="53" name="Straight Connector 52"/>
          <p:cNvCxnSpPr/>
          <p:nvPr userDrawn="1"/>
        </p:nvCxnSpPr>
        <p:spPr>
          <a:xfrm>
            <a:off x="361124" y="1214205"/>
            <a:ext cx="11448288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041498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</p:sldLayoutIdLst>
  <p:txStyles>
    <p:titleStyle>
      <a:lvl1pPr algn="l" defTabSz="914400" rtl="0" eaLnBrk="1" latinLnBrk="0" hangingPunct="1">
        <a:lnSpc>
          <a:spcPct val="75000"/>
        </a:lnSpc>
        <a:spcBef>
          <a:spcPct val="0"/>
        </a:spcBef>
        <a:buNone/>
        <a:defRPr lang="en-US" sz="3600" kern="1200" baseline="0" dirty="0">
          <a:solidFill>
            <a:schemeClr val="tx1">
              <a:lumMod val="65000"/>
              <a:lumOff val="35000"/>
            </a:schemeClr>
          </a:solidFill>
          <a:latin typeface="Qualcomm Office Regular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lnSpc>
          <a:spcPct val="95000"/>
        </a:lnSpc>
        <a:spcBef>
          <a:spcPct val="20000"/>
        </a:spcBef>
        <a:buFontTx/>
        <a:buBlip>
          <a:blip r:embed="rId4"/>
        </a:buBlip>
        <a:defRPr lang="en-US" sz="24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1pPr>
      <a:lvl2pPr marL="74295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20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2pPr>
      <a:lvl3pPr marL="102870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18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3pPr>
      <a:lvl4pPr marL="131445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16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4pPr>
      <a:lvl5pPr marL="160020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1400" kern="1200" baseline="0" dirty="0" smtClean="0">
          <a:solidFill>
            <a:prstClr val="black">
              <a:lumMod val="75000"/>
              <a:lumOff val="25000"/>
            </a:prstClr>
          </a:solidFill>
          <a:latin typeface="Qualcomm Regular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tsg_ran/TSG_RAN/TSGR_86/Docs/RP-193198.zip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86/Docs/RP-193216.zip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e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ran/TSG_RAN/TSGR_86/Docs/RP-193233.zip" TargetMode="External"/><Relationship Id="rId3" Type="http://schemas.openxmlformats.org/officeDocument/2006/relationships/hyperlink" Target="http://www.3gpp.org/ftp/tsg_ran/TSG_RAN/TSGR_86/Docs/RP-193133.zip" TargetMode="External"/><Relationship Id="rId7" Type="http://schemas.openxmlformats.org/officeDocument/2006/relationships/hyperlink" Target="http://www.3gpp.org/ftp/tsg_ran/TSG_RAN/TSGR_86/Docs/RP-193260.zip" TargetMode="External"/><Relationship Id="rId12" Type="http://schemas.openxmlformats.org/officeDocument/2006/relationships/hyperlink" Target="http://www.3gpp.org/ftp/tsg_ran/TSG_RAN/TSGR_86/Docs/RP-193238.zip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3gpp.org/ftp/tsg_ran/TSG_RAN/TSGR_86/Docs/RP-193229.zip" TargetMode="External"/><Relationship Id="rId11" Type="http://schemas.openxmlformats.org/officeDocument/2006/relationships/hyperlink" Target="http://www.3gpp.org/ftp/tsg_ran/TSG_RAN/TSGR_86/Docs/RP-193237.zip" TargetMode="External"/><Relationship Id="rId5" Type="http://schemas.openxmlformats.org/officeDocument/2006/relationships/hyperlink" Target="http://www.3gpp.org/ftp/tsg_ran/TSG_RAN/TSGR_86/Docs/RP-193258.zip" TargetMode="External"/><Relationship Id="rId10" Type="http://schemas.openxmlformats.org/officeDocument/2006/relationships/hyperlink" Target="http://www.3gpp.org/ftp/tsg_ran/TSG_RAN/TSGR_86/Docs/RP-193234.zip" TargetMode="External"/><Relationship Id="rId4" Type="http://schemas.openxmlformats.org/officeDocument/2006/relationships/hyperlink" Target="http://www.3gpp.org/ftp/tsg_ran/TSG_RAN/TSGR_86/Docs/RP-193257.zip" TargetMode="External"/><Relationship Id="rId9" Type="http://schemas.openxmlformats.org/officeDocument/2006/relationships/hyperlink" Target="http://www.3gpp.org/ftp/tsg_ran/TSG_RAN/TSGR_86/Docs/RP-193235.zip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ran/TSG_RAN/TSGR_86/Docs/RP-193248.zip" TargetMode="External"/><Relationship Id="rId3" Type="http://schemas.openxmlformats.org/officeDocument/2006/relationships/hyperlink" Target="http://www.3gpp.org/ftp/tsg_ran/TSG_RAN/TSGR_86/Docs/RP-193239.zip" TargetMode="External"/><Relationship Id="rId7" Type="http://schemas.openxmlformats.org/officeDocument/2006/relationships/hyperlink" Target="http://www.3gpp.org/ftp/tsg_ran/TSG_RAN/TSGR_86/Docs/RP-193251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3gpp.org/ftp/tsg_ran/TSG_RAN/TSGR_86/Docs/RP-193264.zip" TargetMode="External"/><Relationship Id="rId5" Type="http://schemas.openxmlformats.org/officeDocument/2006/relationships/hyperlink" Target="http://www.3gpp.org/ftp/tsg_ran/TSG_RAN/TSGR_86/Docs/RP-193241.zip" TargetMode="External"/><Relationship Id="rId10" Type="http://schemas.openxmlformats.org/officeDocument/2006/relationships/hyperlink" Target="http://www.3gpp.org/ftp/tsg_ran/TSG_RAN/TSGR_86/Docs/RP-193252.zip" TargetMode="External"/><Relationship Id="rId4" Type="http://schemas.openxmlformats.org/officeDocument/2006/relationships/hyperlink" Target="http://www.3gpp.org/ftp/tsg_ran/TSG_RAN/TSGR_86/Docs/RP-193240.zip" TargetMode="External"/><Relationship Id="rId9" Type="http://schemas.openxmlformats.org/officeDocument/2006/relationships/hyperlink" Target="http://www.3gpp.org/ftp/tsg_ran/TSG_RAN/TSGR_86/Docs/RP-193249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97280" y="3362178"/>
            <a:ext cx="9622302" cy="17204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  <a:spcAft>
                <a:spcPts val="300"/>
              </a:spcAft>
            </a:pPr>
            <a:r>
              <a:rPr lang="en-GB" sz="4000" dirty="0"/>
              <a:t>Highlights from RAN#86</a:t>
            </a:r>
          </a:p>
          <a:p>
            <a:pPr algn="ctr">
              <a:lnSpc>
                <a:spcPct val="90000"/>
              </a:lnSpc>
              <a:spcAft>
                <a:spcPts val="300"/>
              </a:spcAft>
            </a:pPr>
            <a:endParaRPr lang="en-GB" sz="4000" dirty="0">
              <a:solidFill>
                <a:schemeClr val="tx1">
                  <a:lumMod val="75000"/>
                  <a:lumOff val="25000"/>
                </a:schemeClr>
              </a:solidFill>
              <a:latin typeface="Calibre Semibold" pitchFamily="34" charset="0"/>
            </a:endParaRPr>
          </a:p>
          <a:p>
            <a:pPr algn="ctr">
              <a:lnSpc>
                <a:spcPct val="90000"/>
              </a:lnSpc>
              <a:spcAft>
                <a:spcPts val="300"/>
              </a:spcAft>
            </a:pPr>
            <a:r>
              <a:rPr lang="en-GB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RAN1 Chairman</a:t>
            </a:r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  <a:latin typeface="Calibre Semibold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59545" y="1458968"/>
            <a:ext cx="6092825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marL="914400" marR="0" indent="-914400">
              <a:spcBef>
                <a:spcPts val="0"/>
              </a:spcBef>
              <a:spcAft>
                <a:spcPts val="0"/>
              </a:spcAft>
              <a:tabLst>
                <a:tab pos="914400" algn="l"/>
                <a:tab pos="2880360" algn="ctr"/>
                <a:tab pos="5760720" algn="r"/>
                <a:tab pos="914400" algn="l"/>
                <a:tab pos="2880360" algn="ctr"/>
                <a:tab pos="5760720" algn="r"/>
                <a:tab pos="6210935" algn="r"/>
              </a:tabLst>
            </a:pPr>
            <a:r>
              <a:rPr lang="en-GB" sz="2000" b="1" dirty="0">
                <a:latin typeface="Times" panose="02020603050405020304" pitchFamily="18" charset="0"/>
                <a:ea typeface="Batang"/>
                <a:cs typeface="Arial" panose="020B0604020202020204" pitchFamily="34" charset="0"/>
              </a:rPr>
              <a:t>3GPP TSG RAN WG1#100</a:t>
            </a:r>
            <a:endParaRPr lang="en-GB" sz="2000" b="1" dirty="0">
              <a:latin typeface="Times" panose="02020603050405020304" pitchFamily="18" charset="0"/>
              <a:ea typeface="MS Mincho"/>
              <a:cs typeface="Arial" panose="020B0604020202020204" pitchFamily="34" charset="0"/>
            </a:endParaRPr>
          </a:p>
          <a:p>
            <a:pPr marL="914400" marR="0" indent="-914400">
              <a:spcBef>
                <a:spcPts val="0"/>
              </a:spcBef>
              <a:spcAft>
                <a:spcPts val="0"/>
              </a:spcAft>
              <a:tabLst>
                <a:tab pos="914400" algn="l"/>
                <a:tab pos="2880360" algn="ctr"/>
                <a:tab pos="5760720" algn="r"/>
                <a:tab pos="914400" algn="l"/>
                <a:tab pos="2880360" algn="ctr"/>
                <a:tab pos="5760720" algn="r"/>
                <a:tab pos="6210935" algn="r"/>
              </a:tabLst>
            </a:pPr>
            <a:r>
              <a:rPr lang="en-GB" sz="2000" b="1" dirty="0">
                <a:latin typeface="Times" panose="02020603050405020304" pitchFamily="18" charset="0"/>
                <a:ea typeface="MS Mincho"/>
                <a:cs typeface="Arial" panose="020B0604020202020204" pitchFamily="34" charset="0"/>
              </a:rPr>
              <a:t>Athens, Greece, February 24</a:t>
            </a:r>
            <a:r>
              <a:rPr lang="en-GB" sz="2000" b="1" baseline="30000" dirty="0">
                <a:latin typeface="Times" panose="02020603050405020304" pitchFamily="18" charset="0"/>
                <a:ea typeface="MS Mincho"/>
                <a:cs typeface="Arial" panose="020B0604020202020204" pitchFamily="34" charset="0"/>
              </a:rPr>
              <a:t>th</a:t>
            </a:r>
            <a:r>
              <a:rPr lang="en-GB" sz="2000" b="1" dirty="0">
                <a:latin typeface="Times" panose="02020603050405020304" pitchFamily="18" charset="0"/>
                <a:ea typeface="MS Mincho"/>
                <a:cs typeface="Arial" panose="020B0604020202020204" pitchFamily="34" charset="0"/>
              </a:rPr>
              <a:t> – 28</a:t>
            </a:r>
            <a:r>
              <a:rPr lang="en-GB" sz="2000" b="1" baseline="30000" dirty="0">
                <a:latin typeface="Times" panose="02020603050405020304" pitchFamily="18" charset="0"/>
                <a:ea typeface="MS Mincho"/>
                <a:cs typeface="Arial" panose="020B0604020202020204" pitchFamily="34" charset="0"/>
              </a:rPr>
              <a:t>th</a:t>
            </a:r>
            <a:r>
              <a:rPr lang="en-GB" sz="2000" b="1" dirty="0">
                <a:latin typeface="Times" panose="02020603050405020304" pitchFamily="18" charset="0"/>
                <a:ea typeface="MS Mincho"/>
                <a:cs typeface="Arial" panose="020B0604020202020204" pitchFamily="34" charset="0"/>
              </a:rPr>
              <a:t>, 2020</a:t>
            </a:r>
            <a:endParaRPr lang="en-US" sz="1200" dirty="0">
              <a:latin typeface="Times" panose="02020603050405020304" pitchFamily="18" charset="0"/>
              <a:ea typeface="Batang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541412" y="1577151"/>
            <a:ext cx="165295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marR="0" indent="-914400">
              <a:spcBef>
                <a:spcPts val="0"/>
              </a:spcBef>
              <a:spcAft>
                <a:spcPts val="0"/>
              </a:spcAft>
              <a:tabLst>
                <a:tab pos="914400" algn="l"/>
                <a:tab pos="2880360" algn="ctr"/>
                <a:tab pos="5760720" algn="r"/>
                <a:tab pos="914400" algn="l"/>
                <a:tab pos="2880360" algn="ctr"/>
                <a:tab pos="5760720" algn="r"/>
                <a:tab pos="6210935" algn="r"/>
              </a:tabLst>
            </a:pPr>
            <a:r>
              <a:rPr lang="en-US" sz="2000" b="1" dirty="0">
                <a:latin typeface="Times" panose="02020603050405020304" pitchFamily="18" charset="0"/>
                <a:ea typeface="Batang"/>
                <a:cs typeface="Arial" panose="020B0604020202020204" pitchFamily="34" charset="0"/>
              </a:rPr>
              <a:t>R1-2000002</a:t>
            </a:r>
          </a:p>
        </p:txBody>
      </p:sp>
    </p:spTree>
    <p:extLst>
      <p:ext uri="{BB962C8B-B14F-4D97-AF65-F5344CB8AC3E}">
        <p14:creationId xmlns:p14="http://schemas.microsoft.com/office/powerpoint/2010/main" val="22734139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83464" y="1404477"/>
            <a:ext cx="11430000" cy="2163476"/>
          </a:xfrm>
        </p:spPr>
        <p:txBody>
          <a:bodyPr/>
          <a:lstStyle/>
          <a:p>
            <a:pPr hangingPunct="0"/>
            <a:r>
              <a:rPr lang="en-US" dirty="0"/>
              <a:t>All RAN1 endorsed LTE CRs (including Rel-16) submitted to RAN#86 are approved</a:t>
            </a:r>
          </a:p>
          <a:p>
            <a:pPr hangingPunct="0"/>
            <a:r>
              <a:rPr lang="en-US" dirty="0"/>
              <a:t>All RAN1 endorsed NR CRs (including Rel-16) submitted to RAN#86 are approved</a:t>
            </a:r>
          </a:p>
          <a:p>
            <a:pPr>
              <a:defRPr/>
            </a:pPr>
            <a:r>
              <a:rPr lang="en-US" dirty="0"/>
              <a:t>Rel-16 maintenance:</a:t>
            </a:r>
          </a:p>
          <a:p>
            <a:pPr lvl="1">
              <a:defRPr/>
            </a:pPr>
            <a:r>
              <a:rPr lang="en-US" dirty="0"/>
              <a:t>There was discussion on open issues for Rel-16 V2X (refer to </a:t>
            </a:r>
            <a:r>
              <a:rPr lang="en-GB" u="sng" dirty="0">
                <a:hlinkClick r:id="rId2"/>
              </a:rPr>
              <a:t>RP-193198</a:t>
            </a:r>
            <a:r>
              <a:rPr lang="en-US" u="sng" dirty="0"/>
              <a:t>, </a:t>
            </a:r>
            <a:r>
              <a:rPr lang="en-US" dirty="0"/>
              <a:t>which was noted but not endorsed)</a:t>
            </a:r>
          </a:p>
          <a:p>
            <a:pPr lvl="1">
              <a:defRPr/>
            </a:pPr>
            <a:r>
              <a:rPr lang="en-US" dirty="0"/>
              <a:t>The total number of TUs for Rel-16 maintenance (&amp; earlier releases) for NR/LTE in the next 15-month (or 7 RAN1 meetings in total) is budgeted as follows:</a:t>
            </a:r>
          </a:p>
          <a:p>
            <a:pPr lvl="2">
              <a:defRPr/>
            </a:pPr>
            <a:r>
              <a:rPr lang="en-US" dirty="0"/>
              <a:t>4 + [12, 8, 4, 2, 1, 1, 0] = [16, 12, 8, 6, 5, 5, 4] TUs</a:t>
            </a:r>
            <a:endParaRPr lang="en-GB" dirty="0"/>
          </a:p>
          <a:p>
            <a:pPr hangingPunct="0"/>
            <a:endParaRPr lang="en-US" dirty="0"/>
          </a:p>
          <a:p>
            <a:pPr lvl="2"/>
            <a:endParaRPr lang="en-US" dirty="0"/>
          </a:p>
          <a:p>
            <a:pPr lvl="1"/>
            <a:endParaRPr lang="en-GB" dirty="0">
              <a:highlight>
                <a:srgbClr val="FFFF00"/>
              </a:highlight>
            </a:endParaRPr>
          </a:p>
          <a:p>
            <a:pPr lvl="1"/>
            <a:endParaRPr lang="en-US" dirty="0"/>
          </a:p>
          <a:p>
            <a:pPr lvl="1"/>
            <a:endParaRPr lang="en-US" sz="2400" dirty="0"/>
          </a:p>
          <a:p>
            <a:pPr lvl="1"/>
            <a:endParaRPr lang="en-US" sz="2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LTE and NR CRs</a:t>
            </a:r>
          </a:p>
        </p:txBody>
      </p:sp>
    </p:spTree>
    <p:extLst>
      <p:ext uri="{BB962C8B-B14F-4D97-AF65-F5344CB8AC3E}">
        <p14:creationId xmlns:p14="http://schemas.microsoft.com/office/powerpoint/2010/main" val="40811188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79412" y="1387419"/>
            <a:ext cx="2659623" cy="4594015"/>
          </a:xfrm>
        </p:spPr>
        <p:txBody>
          <a:bodyPr/>
          <a:lstStyle/>
          <a:p>
            <a:pPr hangingPunct="0"/>
            <a:r>
              <a:rPr lang="en-US" dirty="0"/>
              <a:t>Chairmen’s consolidated proposal for Rel-17 package was endorsed in </a:t>
            </a:r>
            <a:r>
              <a:rPr lang="en-GB" u="sng" dirty="0">
                <a:hlinkClick r:id="rId3"/>
              </a:rPr>
              <a:t>RP-193216</a:t>
            </a:r>
            <a:endParaRPr lang="en-GB" u="sng" dirty="0"/>
          </a:p>
          <a:p>
            <a:pPr lvl="1" hangingPunct="0"/>
            <a:r>
              <a:rPr lang="en-GB" dirty="0"/>
              <a:t>RAN1 part is shown on the left</a:t>
            </a:r>
          </a:p>
          <a:p>
            <a:pPr hangingPunct="0"/>
            <a:endParaRPr lang="en-US" dirty="0"/>
          </a:p>
          <a:p>
            <a:pPr lvl="1" hangingPunct="0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83464" y="252087"/>
            <a:ext cx="11430000" cy="507831"/>
          </a:xfrm>
        </p:spPr>
        <p:txBody>
          <a:bodyPr/>
          <a:lstStyle/>
          <a:p>
            <a:r>
              <a:rPr lang="en-US" dirty="0"/>
              <a:t>Rel-17 Package: RAN1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F158CF6-9047-45D0-94B3-F9CEC99471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89204" y="506003"/>
            <a:ext cx="8835362" cy="6047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51182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83464" y="1313593"/>
            <a:ext cx="11430000" cy="5158925"/>
          </a:xfrm>
        </p:spPr>
        <p:txBody>
          <a:bodyPr/>
          <a:lstStyle/>
          <a:p>
            <a:pPr>
              <a:defRPr/>
            </a:pPr>
            <a:r>
              <a:rPr lang="en-US" dirty="0"/>
              <a:t>WI on NR MIMO was approved in </a:t>
            </a:r>
            <a:r>
              <a:rPr lang="en-GB" u="sng" dirty="0">
                <a:hlinkClick r:id="rId3"/>
              </a:rPr>
              <a:t>RP-193133</a:t>
            </a:r>
            <a:r>
              <a:rPr lang="en-US" dirty="0"/>
              <a:t> </a:t>
            </a:r>
            <a:endParaRPr lang="en-GB" dirty="0"/>
          </a:p>
          <a:p>
            <a:pPr>
              <a:defRPr/>
            </a:pPr>
            <a:r>
              <a:rPr lang="en-US" dirty="0">
                <a:sym typeface="Wingdings" panose="05000000000000000000" pitchFamily="2" charset="2"/>
              </a:rPr>
              <a:t>WI on NR </a:t>
            </a:r>
            <a:r>
              <a:rPr lang="en-US" dirty="0" err="1">
                <a:sym typeface="Wingdings" panose="05000000000000000000" pitchFamily="2" charset="2"/>
              </a:rPr>
              <a:t>Sidelink</a:t>
            </a:r>
            <a:r>
              <a:rPr lang="en-US" dirty="0">
                <a:sym typeface="Wingdings" panose="05000000000000000000" pitchFamily="2" charset="2"/>
              </a:rPr>
              <a:t> Enhancements was approved in </a:t>
            </a:r>
            <a:r>
              <a:rPr lang="en-GB" u="sng" dirty="0">
                <a:hlinkClick r:id="rId4"/>
              </a:rPr>
              <a:t>RP-193257</a:t>
            </a:r>
            <a:endParaRPr lang="en-GB" u="sng" dirty="0"/>
          </a:p>
          <a:p>
            <a:pPr>
              <a:defRPr/>
            </a:pPr>
            <a:r>
              <a:rPr lang="en-GB" dirty="0"/>
              <a:t>SI on Supporting NR above 52.6GHz was approved in </a:t>
            </a:r>
            <a:r>
              <a:rPr lang="en-GB" u="sng" dirty="0">
                <a:hlinkClick r:id="rId5"/>
              </a:rPr>
              <a:t>RP-193259</a:t>
            </a:r>
            <a:endParaRPr lang="en-GB" u="sng" dirty="0"/>
          </a:p>
          <a:p>
            <a:pPr>
              <a:defRPr/>
            </a:pPr>
            <a:r>
              <a:rPr lang="en-US" dirty="0"/>
              <a:t>WI on Extending NR operation up to 71GHz was approved in </a:t>
            </a:r>
            <a:r>
              <a:rPr lang="en-GB" u="sng" dirty="0">
                <a:hlinkClick r:id="rId6"/>
              </a:rPr>
              <a:t>RP-193229</a:t>
            </a:r>
            <a:r>
              <a:rPr lang="en-US" dirty="0"/>
              <a:t> </a:t>
            </a:r>
            <a:endParaRPr lang="en-GB" dirty="0"/>
          </a:p>
          <a:p>
            <a:pPr>
              <a:defRPr/>
            </a:pPr>
            <a:r>
              <a:rPr lang="en-GB" dirty="0"/>
              <a:t>WI on NR Dynamic spectrum sharing (DSS) was approved in </a:t>
            </a:r>
            <a:r>
              <a:rPr lang="en-GB" u="sng" dirty="0">
                <a:hlinkClick r:id="rId7"/>
              </a:rPr>
              <a:t>RP-193260</a:t>
            </a:r>
            <a:r>
              <a:rPr lang="en-US" dirty="0"/>
              <a:t> </a:t>
            </a:r>
            <a:endParaRPr lang="en-GB" dirty="0"/>
          </a:p>
          <a:p>
            <a:pPr>
              <a:defRPr/>
            </a:pPr>
            <a:r>
              <a:rPr lang="en-GB" dirty="0"/>
              <a:t>WI on </a:t>
            </a:r>
            <a:r>
              <a:rPr lang="en-US" dirty="0"/>
              <a:t>Enhanced Industrial Internet of Things (IoT) and URLLC support was approved in</a:t>
            </a:r>
            <a:r>
              <a:rPr lang="en-GB" u="sng" dirty="0">
                <a:hlinkClick r:id="rId8"/>
              </a:rPr>
              <a:t> RP-193233</a:t>
            </a:r>
            <a:endParaRPr lang="en-GB" u="sng" dirty="0"/>
          </a:p>
          <a:p>
            <a:pPr>
              <a:defRPr/>
            </a:pPr>
            <a:r>
              <a:rPr lang="en-GB" dirty="0"/>
              <a:t>SI </a:t>
            </a:r>
            <a:r>
              <a:rPr lang="nn-NO" dirty="0"/>
              <a:t>on NB-IOT/eMTC over NTN was approved </a:t>
            </a:r>
            <a:r>
              <a:rPr lang="nn-NO" dirty="0">
                <a:solidFill>
                  <a:schemeClr val="tx1"/>
                </a:solidFill>
              </a:rPr>
              <a:t>in </a:t>
            </a:r>
            <a:r>
              <a:rPr lang="en-GB" u="sng" dirty="0">
                <a:hlinkClick r:id="rId9"/>
              </a:rPr>
              <a:t>RP-193235</a:t>
            </a:r>
            <a:r>
              <a:rPr lang="en-US" dirty="0"/>
              <a:t> </a:t>
            </a:r>
            <a:endParaRPr lang="nn-NO" dirty="0">
              <a:solidFill>
                <a:schemeClr val="tx1"/>
              </a:solidFill>
            </a:endParaRPr>
          </a:p>
          <a:p>
            <a:pPr>
              <a:defRPr/>
            </a:pPr>
            <a:r>
              <a:rPr lang="nn-NO" dirty="0"/>
              <a:t>WI on </a:t>
            </a:r>
            <a:r>
              <a:rPr lang="en-US" dirty="0"/>
              <a:t>Solutions for NR to support non-terrestrial networks (NTN) was approved in </a:t>
            </a:r>
            <a:r>
              <a:rPr lang="en-GB" u="sng" dirty="0">
                <a:hlinkClick r:id="rId10"/>
              </a:rPr>
              <a:t>RP-193234</a:t>
            </a:r>
            <a:endParaRPr lang="en-GB" u="sng" dirty="0"/>
          </a:p>
          <a:p>
            <a:pPr>
              <a:defRPr/>
            </a:pPr>
            <a:r>
              <a:rPr lang="en-GB" dirty="0"/>
              <a:t>SI on Positioning enhancements for NR was approved in </a:t>
            </a:r>
            <a:r>
              <a:rPr lang="en-GB" dirty="0">
                <a:hlinkClick r:id="rId11"/>
              </a:rPr>
              <a:t>RP-193237</a:t>
            </a:r>
            <a:endParaRPr lang="en-GB" dirty="0"/>
          </a:p>
          <a:p>
            <a:pPr>
              <a:defRPr/>
            </a:pPr>
            <a:r>
              <a:rPr lang="en-GB" dirty="0"/>
              <a:t>SI on </a:t>
            </a:r>
            <a:r>
              <a:rPr lang="en-US" dirty="0"/>
              <a:t>Support of Reduced Capability NR Devices was approved in </a:t>
            </a:r>
            <a:r>
              <a:rPr lang="en-GB" dirty="0">
                <a:hlinkClick r:id="rId12"/>
              </a:rPr>
              <a:t>RP-193238</a:t>
            </a:r>
            <a:endParaRPr lang="en-GB" dirty="0"/>
          </a:p>
          <a:p>
            <a:pPr>
              <a:defRPr/>
            </a:pPr>
            <a:endParaRPr lang="en-GB" dirty="0"/>
          </a:p>
          <a:p>
            <a:pPr>
              <a:defRPr/>
            </a:pPr>
            <a:endParaRPr lang="en-US" dirty="0">
              <a:sym typeface="Wingdings" panose="05000000000000000000" pitchFamily="2" charset="2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Rel-17 SIs/WIs (with RAN1 involvement)</a:t>
            </a:r>
          </a:p>
        </p:txBody>
      </p:sp>
    </p:spTree>
    <p:extLst>
      <p:ext uri="{BB962C8B-B14F-4D97-AF65-F5344CB8AC3E}">
        <p14:creationId xmlns:p14="http://schemas.microsoft.com/office/powerpoint/2010/main" val="17399619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83464" y="1313593"/>
            <a:ext cx="11430000" cy="5158925"/>
          </a:xfrm>
        </p:spPr>
        <p:txBody>
          <a:bodyPr/>
          <a:lstStyle/>
          <a:p>
            <a:pPr>
              <a:defRPr/>
            </a:pPr>
            <a:r>
              <a:rPr lang="en-US" dirty="0"/>
              <a:t>WI on UE Power Saving Enhancements was approved in </a:t>
            </a:r>
            <a:r>
              <a:rPr lang="en-GB" u="sng" dirty="0">
                <a:hlinkClick r:id="rId3"/>
              </a:rPr>
              <a:t>RP-193239</a:t>
            </a:r>
            <a:r>
              <a:rPr lang="en-US" dirty="0"/>
              <a:t> </a:t>
            </a:r>
          </a:p>
          <a:p>
            <a:pPr>
              <a:defRPr/>
            </a:pPr>
            <a:r>
              <a:rPr lang="en-US" dirty="0"/>
              <a:t>SI on NR coverage enhancement was approved in </a:t>
            </a:r>
            <a:r>
              <a:rPr lang="en-GB" u="sng" dirty="0">
                <a:hlinkClick r:id="rId4"/>
              </a:rPr>
              <a:t>RP-193240</a:t>
            </a:r>
            <a:endParaRPr lang="en-GB" u="sng" dirty="0"/>
          </a:p>
          <a:p>
            <a:pPr>
              <a:defRPr/>
            </a:pPr>
            <a:r>
              <a:rPr lang="en-GB" dirty="0"/>
              <a:t>SI on XR evaluations for NR  was approved in </a:t>
            </a:r>
            <a:r>
              <a:rPr lang="en-GB" dirty="0">
                <a:hlinkClick r:id="rId5"/>
              </a:rPr>
              <a:t>RP-193241</a:t>
            </a:r>
            <a:endParaRPr lang="en-GB" dirty="0"/>
          </a:p>
          <a:p>
            <a:pPr>
              <a:defRPr/>
            </a:pPr>
            <a:r>
              <a:rPr lang="en-GB" dirty="0"/>
              <a:t>WI on </a:t>
            </a:r>
            <a:r>
              <a:rPr lang="en-US" dirty="0"/>
              <a:t>Rel-17 enhancements for NB-IoT and LTE-MTC was approved in </a:t>
            </a:r>
            <a:r>
              <a:rPr lang="en-GB" dirty="0">
                <a:hlinkClick r:id="rId6"/>
              </a:rPr>
              <a:t>RP-193264</a:t>
            </a:r>
            <a:endParaRPr lang="en-US" dirty="0"/>
          </a:p>
          <a:p>
            <a:pPr>
              <a:defRPr/>
            </a:pPr>
            <a:r>
              <a:rPr lang="en-US" dirty="0"/>
              <a:t>WI on IAB enhancements was approved in </a:t>
            </a:r>
            <a:r>
              <a:rPr lang="en-GB" dirty="0">
                <a:hlinkClick r:id="rId7"/>
              </a:rPr>
              <a:t>RP-193251</a:t>
            </a:r>
            <a:endParaRPr lang="en-US" dirty="0"/>
          </a:p>
          <a:p>
            <a:pPr>
              <a:defRPr/>
            </a:pPr>
            <a:r>
              <a:rPr lang="en-US" dirty="0"/>
              <a:t>WI on NR Multicast and Broadcast Services was approved in </a:t>
            </a:r>
            <a:r>
              <a:rPr lang="en-GB" dirty="0">
                <a:hlinkClick r:id="rId8"/>
              </a:rPr>
              <a:t>RP-193248</a:t>
            </a:r>
            <a:endParaRPr lang="en-GB" dirty="0"/>
          </a:p>
          <a:p>
            <a:pPr>
              <a:defRPr/>
            </a:pPr>
            <a:r>
              <a:rPr lang="en-GB" dirty="0"/>
              <a:t>WI on </a:t>
            </a:r>
            <a:r>
              <a:rPr lang="en-US" dirty="0"/>
              <a:t>Further enhancements on Multi-Radio Dual-Connectivity in </a:t>
            </a:r>
            <a:r>
              <a:rPr lang="en-GB" dirty="0">
                <a:hlinkClick r:id="rId9"/>
              </a:rPr>
              <a:t>RP-193249</a:t>
            </a:r>
            <a:r>
              <a:rPr lang="en-US" dirty="0"/>
              <a:t> </a:t>
            </a:r>
          </a:p>
          <a:p>
            <a:pPr lvl="1">
              <a:defRPr/>
            </a:pPr>
            <a:r>
              <a:rPr lang="en-US" dirty="0"/>
              <a:t>The corresponding RAN1 impact is to be managed jointly with the DSS WI</a:t>
            </a:r>
            <a:endParaRPr lang="en-GB" dirty="0"/>
          </a:p>
          <a:p>
            <a:pPr>
              <a:defRPr/>
            </a:pPr>
            <a:r>
              <a:rPr lang="en-GB" dirty="0"/>
              <a:t>WI on </a:t>
            </a:r>
            <a:r>
              <a:rPr lang="en-US" dirty="0"/>
              <a:t>NR small data transmissions in INACTIVE state was approved in </a:t>
            </a:r>
            <a:r>
              <a:rPr lang="en-GB" dirty="0">
                <a:hlinkClick r:id="rId10"/>
              </a:rPr>
              <a:t>RP-193252</a:t>
            </a:r>
            <a:endParaRPr lang="en-GB" dirty="0"/>
          </a:p>
          <a:p>
            <a:pPr lvl="1">
              <a:defRPr/>
            </a:pPr>
            <a:r>
              <a:rPr lang="en-US" dirty="0"/>
              <a:t>Any associated specification work in RAN1 that is needed to support the above set of objectives should be initiated by RAN2 via an LS</a:t>
            </a:r>
            <a:endParaRPr lang="en-GB" dirty="0"/>
          </a:p>
          <a:p>
            <a:pPr>
              <a:defRPr/>
            </a:pPr>
            <a:endParaRPr lang="en-GB" dirty="0"/>
          </a:p>
          <a:p>
            <a:pPr>
              <a:defRPr/>
            </a:pPr>
            <a:endParaRPr lang="en-US" dirty="0">
              <a:sym typeface="Wingdings" panose="05000000000000000000" pitchFamily="2" charset="2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Rel-17 SIs/WIs (with RAN1 involvement) – Cont’d</a:t>
            </a:r>
          </a:p>
        </p:txBody>
      </p:sp>
    </p:spTree>
    <p:extLst>
      <p:ext uri="{BB962C8B-B14F-4D97-AF65-F5344CB8AC3E}">
        <p14:creationId xmlns:p14="http://schemas.microsoft.com/office/powerpoint/2010/main" val="1075703893"/>
      </p:ext>
    </p:extLst>
  </p:cSld>
  <p:clrMapOvr>
    <a:masterClrMapping/>
  </p:clrMapOvr>
</p:sld>
</file>

<file path=ppt/theme/theme1.xml><?xml version="1.0" encoding="utf-8"?>
<a:theme xmlns:a="http://schemas.openxmlformats.org/drawingml/2006/main" name="Qualcomm_Template_Standard">
  <a:themeElements>
    <a:clrScheme name="Qualcomm Rebrand 2012">
      <a:dk1>
        <a:sysClr val="windowText" lastClr="000000"/>
      </a:dk1>
      <a:lt1>
        <a:srgbClr val="FFFFFF"/>
      </a:lt1>
      <a:dk2>
        <a:srgbClr val="89D1B2"/>
      </a:dk2>
      <a:lt2>
        <a:srgbClr val="00ACBD"/>
      </a:lt2>
      <a:accent1>
        <a:srgbClr val="70CFEE"/>
      </a:accent1>
      <a:accent2>
        <a:srgbClr val="FCB53B"/>
      </a:accent2>
      <a:accent3>
        <a:srgbClr val="153C66"/>
      </a:accent3>
      <a:accent4>
        <a:srgbClr val="FFD939"/>
      </a:accent4>
      <a:accent5>
        <a:srgbClr val="F7921E"/>
      </a:accent5>
      <a:accent6>
        <a:srgbClr val="F15B35"/>
      </a:accent6>
      <a:hlink>
        <a:srgbClr val="E74346"/>
      </a:hlink>
      <a:folHlink>
        <a:srgbClr val="3A3A3A"/>
      </a:folHlink>
    </a:clrScheme>
    <a:fontScheme name="Qualcomm Template">
      <a:majorFont>
        <a:latin typeface="Qualcomm Office Bold"/>
        <a:ea typeface=""/>
        <a:cs typeface=""/>
      </a:majorFont>
      <a:minorFont>
        <a:latin typeface="Qualcomm Office Regular"/>
        <a:ea typeface=""/>
        <a:cs typeface="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bg2"/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<a:prstTxWarp prst="textNoShape">
          <a:avLst/>
        </a:prstTxWarp>
        <a:noAutofit/>
      </a:bodyPr>
      <a:lstStyle>
        <a:defPPr algn="ctr">
          <a:defRPr dirty="0" err="1" smtClean="0">
            <a:solidFill>
              <a:schemeClr val="bg1"/>
            </a:solidFill>
          </a:defRPr>
        </a:defPPr>
      </a:lstStyle>
    </a:spDef>
    <a:lnDef>
      <a:spPr>
        <a:ln w="38100">
          <a:gradFill flip="none" rotWithShape="1">
            <a:gsLst>
              <a:gs pos="0">
                <a:srgbClr val="143C66"/>
              </a:gs>
              <a:gs pos="100000">
                <a:srgbClr val="008080"/>
              </a:gs>
            </a:gsLst>
            <a:lin ang="0" scaled="1"/>
            <a:tileRect/>
          </a:gra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ct val="90000"/>
          </a:lnSpc>
          <a:spcAft>
            <a:spcPts val="300"/>
          </a:spcAft>
          <a:defRPr dirty="0" err="1" smtClean="0">
            <a:solidFill>
              <a:schemeClr val="tx1">
                <a:lumMod val="75000"/>
                <a:lumOff val="25000"/>
              </a:schemeClr>
            </a:solidFill>
            <a:latin typeface="Calibre Semibold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Qualcomm Rebrand 2012">
      <a:dk1>
        <a:sysClr val="windowText" lastClr="000000"/>
      </a:dk1>
      <a:lt1>
        <a:srgbClr val="FFFFFF"/>
      </a:lt1>
      <a:dk2>
        <a:srgbClr val="89D1B2"/>
      </a:dk2>
      <a:lt2>
        <a:srgbClr val="00ACBD"/>
      </a:lt2>
      <a:accent1>
        <a:srgbClr val="70CFEE"/>
      </a:accent1>
      <a:accent2>
        <a:srgbClr val="FCB53B"/>
      </a:accent2>
      <a:accent3>
        <a:srgbClr val="56C3C6"/>
      </a:accent3>
      <a:accent4>
        <a:srgbClr val="FFD939"/>
      </a:accent4>
      <a:accent5>
        <a:srgbClr val="F7921E"/>
      </a:accent5>
      <a:accent6>
        <a:srgbClr val="F15B35"/>
      </a:accent6>
      <a:hlink>
        <a:srgbClr val="E74346"/>
      </a:hlink>
      <a:folHlink>
        <a:srgbClr val="3A3A3A"/>
      </a:folHlink>
    </a:clrScheme>
    <a:fontScheme name="Qualcomm Rebrand">
      <a:majorFont>
        <a:latin typeface="Calibre Medium"/>
        <a:ea typeface=""/>
        <a:cs typeface=""/>
      </a:majorFont>
      <a:minorFont>
        <a:latin typeface="Calibre Regular"/>
        <a:ea typeface=""/>
        <a:cs typeface="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Qualcomm Rebrand 2012">
      <a:dk1>
        <a:sysClr val="windowText" lastClr="000000"/>
      </a:dk1>
      <a:lt1>
        <a:srgbClr val="FFFFFF"/>
      </a:lt1>
      <a:dk2>
        <a:srgbClr val="89D1B2"/>
      </a:dk2>
      <a:lt2>
        <a:srgbClr val="00ACBD"/>
      </a:lt2>
      <a:accent1>
        <a:srgbClr val="70CFEE"/>
      </a:accent1>
      <a:accent2>
        <a:srgbClr val="FCB53B"/>
      </a:accent2>
      <a:accent3>
        <a:srgbClr val="56C3C6"/>
      </a:accent3>
      <a:accent4>
        <a:srgbClr val="FFD939"/>
      </a:accent4>
      <a:accent5>
        <a:srgbClr val="F7921E"/>
      </a:accent5>
      <a:accent6>
        <a:srgbClr val="F15B35"/>
      </a:accent6>
      <a:hlink>
        <a:srgbClr val="E74346"/>
      </a:hlink>
      <a:folHlink>
        <a:srgbClr val="3A3A3A"/>
      </a:folHlink>
    </a:clrScheme>
    <a:fontScheme name="Qualcomm Rebrand">
      <a:majorFont>
        <a:latin typeface="Calibre Medium"/>
        <a:ea typeface=""/>
        <a:cs typeface=""/>
      </a:majorFont>
      <a:minorFont>
        <a:latin typeface="Calibre Regular"/>
        <a:ea typeface=""/>
        <a:cs typeface="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Qualcomm_Template_Standard</Template>
  <TotalTime>40728</TotalTime>
  <Words>432</Words>
  <Application>Microsoft Office PowerPoint</Application>
  <PresentationFormat>Custom</PresentationFormat>
  <Paragraphs>45</Paragraphs>
  <Slides>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Arial</vt:lpstr>
      <vt:lpstr>Calibre Regular</vt:lpstr>
      <vt:lpstr>Calibre Semibold</vt:lpstr>
      <vt:lpstr>Qualcomm Office Regular</vt:lpstr>
      <vt:lpstr>Qualcomm Regular</vt:lpstr>
      <vt:lpstr>Times</vt:lpstr>
      <vt:lpstr>Qualcomm_Template_Standard</vt:lpstr>
      <vt:lpstr>PowerPoint Presentation</vt:lpstr>
      <vt:lpstr>LTE and NR CRs</vt:lpstr>
      <vt:lpstr>Rel-17 Package: RAN1 </vt:lpstr>
      <vt:lpstr>New Rel-17 SIs/WIs (with RAN1 involvement)</vt:lpstr>
      <vt:lpstr>New Rel-17 SIs/WIs (with RAN1 involvement) – Cont’d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Duarte</dc:creator>
  <cp:lastModifiedBy>MCC: CR0075r1</cp:lastModifiedBy>
  <cp:revision>1538</cp:revision>
  <cp:lastPrinted>2013-04-02T21:48:58Z</cp:lastPrinted>
  <dcterms:created xsi:type="dcterms:W3CDTF">2013-03-06T00:13:51Z</dcterms:created>
  <dcterms:modified xsi:type="dcterms:W3CDTF">2020-01-21T17:23:53Z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861483511</vt:i4>
  </property>
  <property fmtid="{D5CDD505-2E9C-101B-9397-08002B2CF9AE}" pid="3" name="_NewReviewCycle">
    <vt:lpwstr/>
  </property>
  <property fmtid="{D5CDD505-2E9C-101B-9397-08002B2CF9AE}" pid="4" name="_EmailSubject">
    <vt:lpwstr>Slides for China Trip</vt:lpwstr>
  </property>
  <property fmtid="{D5CDD505-2E9C-101B-9397-08002B2CF9AE}" pid="5" name="_AuthorEmail">
    <vt:lpwstr>albertor@qti.qualcomm.com</vt:lpwstr>
  </property>
  <property fmtid="{D5CDD505-2E9C-101B-9397-08002B2CF9AE}" pid="6" name="_AuthorEmailDisplayName">
    <vt:lpwstr>Rico Alvarino, Alberto</vt:lpwstr>
  </property>
  <property fmtid="{D5CDD505-2E9C-101B-9397-08002B2CF9AE}" pid="7" name="_PreviousAdHocReviewCycleID">
    <vt:i4>-1620110446</vt:i4>
  </property>
</Properties>
</file>