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4.xml" ContentType="application/vnd.openxmlformats-officedocument.theme+xml"/>
  <Override PartName="/ppt/tags/tag3.xml" ContentType="application/vnd.openxmlformats-officedocument.presentationml.tags+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d9fa7b3451894a3d" Type="http://schemas.microsoft.com/office/2006/relationships/ui/extensibility" Target="customUI/customUI.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6" r:id="rId1"/>
    <p:sldMasterId id="2147483746" r:id="rId2"/>
    <p:sldMasterId id="2147483765" r:id="rId3"/>
    <p:sldMasterId id="2147483784" r:id="rId4"/>
  </p:sldMasterIdLst>
  <p:notesMasterIdLst>
    <p:notesMasterId r:id="rId12"/>
  </p:notesMasterIdLst>
  <p:handoutMasterIdLst>
    <p:handoutMasterId r:id="rId13"/>
  </p:handoutMasterIdLst>
  <p:sldIdLst>
    <p:sldId id="256" r:id="rId5"/>
    <p:sldId id="257" r:id="rId6"/>
    <p:sldId id="261" r:id="rId7"/>
    <p:sldId id="263" r:id="rId8"/>
    <p:sldId id="258" r:id="rId9"/>
    <p:sldId id="259" r:id="rId10"/>
    <p:sldId id="260" r:id="rId11"/>
  </p:sldIdLst>
  <p:sldSz cx="9144000" cy="6858000" type="screen4x3"/>
  <p:notesSz cx="6858000" cy="9144000"/>
  <p:defaultTextStyle>
    <a:defPPr>
      <a:defRPr lang="en-US"/>
    </a:defPPr>
    <a:lvl1pPr marL="0" algn="l" defTabSz="914290" rtl="0" eaLnBrk="1" latinLnBrk="0" hangingPunct="1">
      <a:defRPr sz="1800" kern="1200">
        <a:solidFill>
          <a:schemeClr val="tx1"/>
        </a:solidFill>
        <a:latin typeface="+mn-lt"/>
        <a:ea typeface="+mn-ea"/>
        <a:cs typeface="+mn-cs"/>
      </a:defRPr>
    </a:lvl1pPr>
    <a:lvl2pPr marL="457145" algn="l" defTabSz="914290" rtl="0" eaLnBrk="1" latinLnBrk="0" hangingPunct="1">
      <a:defRPr sz="1800" kern="1200">
        <a:solidFill>
          <a:schemeClr val="tx1"/>
        </a:solidFill>
        <a:latin typeface="+mn-lt"/>
        <a:ea typeface="+mn-ea"/>
        <a:cs typeface="+mn-cs"/>
      </a:defRPr>
    </a:lvl2pPr>
    <a:lvl3pPr marL="914290" algn="l" defTabSz="914290" rtl="0" eaLnBrk="1" latinLnBrk="0" hangingPunct="1">
      <a:defRPr sz="1800" kern="1200">
        <a:solidFill>
          <a:schemeClr val="tx1"/>
        </a:solidFill>
        <a:latin typeface="+mn-lt"/>
        <a:ea typeface="+mn-ea"/>
        <a:cs typeface="+mn-cs"/>
      </a:defRPr>
    </a:lvl3pPr>
    <a:lvl4pPr marL="1371435" algn="l" defTabSz="914290" rtl="0" eaLnBrk="1" latinLnBrk="0" hangingPunct="1">
      <a:defRPr sz="1800" kern="1200">
        <a:solidFill>
          <a:schemeClr val="tx1"/>
        </a:solidFill>
        <a:latin typeface="+mn-lt"/>
        <a:ea typeface="+mn-ea"/>
        <a:cs typeface="+mn-cs"/>
      </a:defRPr>
    </a:lvl4pPr>
    <a:lvl5pPr marL="1828581" algn="l" defTabSz="914290" rtl="0" eaLnBrk="1" latinLnBrk="0" hangingPunct="1">
      <a:defRPr sz="1800" kern="1200">
        <a:solidFill>
          <a:schemeClr val="tx1"/>
        </a:solidFill>
        <a:latin typeface="+mn-lt"/>
        <a:ea typeface="+mn-ea"/>
        <a:cs typeface="+mn-cs"/>
      </a:defRPr>
    </a:lvl5pPr>
    <a:lvl6pPr marL="2285726" algn="l" defTabSz="914290" rtl="0" eaLnBrk="1" latinLnBrk="0" hangingPunct="1">
      <a:defRPr sz="1800" kern="1200">
        <a:solidFill>
          <a:schemeClr val="tx1"/>
        </a:solidFill>
        <a:latin typeface="+mn-lt"/>
        <a:ea typeface="+mn-ea"/>
        <a:cs typeface="+mn-cs"/>
      </a:defRPr>
    </a:lvl6pPr>
    <a:lvl7pPr marL="2742871" algn="l" defTabSz="914290" rtl="0" eaLnBrk="1" latinLnBrk="0" hangingPunct="1">
      <a:defRPr sz="1800" kern="1200">
        <a:solidFill>
          <a:schemeClr val="tx1"/>
        </a:solidFill>
        <a:latin typeface="+mn-lt"/>
        <a:ea typeface="+mn-ea"/>
        <a:cs typeface="+mn-cs"/>
      </a:defRPr>
    </a:lvl7pPr>
    <a:lvl8pPr marL="3200016" algn="l" defTabSz="914290" rtl="0" eaLnBrk="1" latinLnBrk="0" hangingPunct="1">
      <a:defRPr sz="1800" kern="1200">
        <a:solidFill>
          <a:schemeClr val="tx1"/>
        </a:solidFill>
        <a:latin typeface="+mn-lt"/>
        <a:ea typeface="+mn-ea"/>
        <a:cs typeface="+mn-cs"/>
      </a:defRPr>
    </a:lvl8pPr>
    <a:lvl9pPr marL="3657161" algn="l" defTabSz="91429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Right click for options" id="{9A67583F-8674-43B4-B016-03ED76855BE3}">
          <p14:sldIdLst>
            <p14:sldId id="256"/>
            <p14:sldId id="257"/>
            <p14:sldId id="261"/>
            <p14:sldId id="263"/>
            <p14:sldId id="258"/>
            <p14:sldId id="259"/>
            <p14:sldId id="260"/>
          </p14:sldIdLst>
        </p14:section>
      </p14:sectionLst>
    </p:ext>
    <p:ext uri="{EFAFB233-063F-42B5-8137-9DF3F51BA10A}">
      <p15:sldGuideLst xmlns="" xmlns:p15="http://schemas.microsoft.com/office/powerpoint/2012/main">
        <p15:guide id="1" orient="horz" pos="4110">
          <p15:clr>
            <a:srgbClr val="A4A3A4"/>
          </p15:clr>
        </p15:guide>
        <p15:guide id="2" orient="horz" pos="2160">
          <p15:clr>
            <a:srgbClr val="A4A3A4"/>
          </p15:clr>
        </p15:guide>
        <p15:guide id="3" pos="312">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EFFFF"/>
    <a:srgbClr val="FFFFFF"/>
    <a:srgbClr val="E6E6E6"/>
    <a:srgbClr val="009B46"/>
    <a:srgbClr val="9ACA3C"/>
    <a:srgbClr val="F0F7E2"/>
    <a:srgbClr val="F2F2F2"/>
    <a:srgbClr val="A2C732"/>
    <a:srgbClr val="BFBF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025" autoAdjust="0"/>
    <p:restoredTop sz="96341" autoAdjust="0"/>
  </p:normalViewPr>
  <p:slideViewPr>
    <p:cSldViewPr snapToObjects="1" showGuides="1">
      <p:cViewPr>
        <p:scale>
          <a:sx n="96" d="100"/>
          <a:sy n="96" d="100"/>
        </p:scale>
        <p:origin x="-354" y="-228"/>
      </p:cViewPr>
      <p:guideLst>
        <p:guide orient="horz" pos="4110"/>
        <p:guide orient="horz" pos="2160"/>
        <p:guide pos="312"/>
      </p:guideLst>
    </p:cSldViewPr>
  </p:slideViewPr>
  <p:outlineViewPr>
    <p:cViewPr>
      <p:scale>
        <a:sx n="33" d="100"/>
        <a:sy n="33" d="100"/>
      </p:scale>
      <p:origin x="0" y="-7992"/>
    </p:cViewPr>
  </p:outlineViewPr>
  <p:notesTextViewPr>
    <p:cViewPr>
      <p:scale>
        <a:sx n="100" d="100"/>
        <a:sy n="100" d="100"/>
      </p:scale>
      <p:origin x="0" y="0"/>
    </p:cViewPr>
  </p:notesTextViewPr>
  <p:sorterViewPr>
    <p:cViewPr>
      <p:scale>
        <a:sx n="66" d="100"/>
        <a:sy n="66" d="100"/>
      </p:scale>
      <p:origin x="0" y="0"/>
    </p:cViewPr>
  </p:sorterViewPr>
  <p:notesViewPr>
    <p:cSldViewPr snapToObjects="1" showGuides="1">
      <p:cViewPr varScale="1">
        <p:scale>
          <a:sx n="85" d="100"/>
          <a:sy n="85" d="100"/>
        </p:scale>
        <p:origin x="-3834"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sz="1000" dirty="0">
              <a:latin typeface="Verdana"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A510BB9-54F4-4938-9E6A-15196955F360}" type="datetimeFigureOut">
              <a:rPr lang="en-US" sz="1000" smtClean="0">
                <a:latin typeface="Verdana" pitchFamily="34" charset="0"/>
              </a:rPr>
              <a:pPr/>
              <a:t>1/26/2016</a:t>
            </a:fld>
            <a:endParaRPr lang="en-US" sz="1000" dirty="0">
              <a:latin typeface="Verdana"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sz="1000" dirty="0">
              <a:latin typeface="Verdana"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B8E4FB1-0F07-4B4F-A283-986F842DC644}" type="slidenum">
              <a:rPr lang="en-US" sz="1000" smtClean="0">
                <a:latin typeface="Verdana" pitchFamily="34" charset="0"/>
              </a:rPr>
              <a:pPr/>
              <a:t>‹#›</a:t>
            </a:fld>
            <a:endParaRPr lang="en-US" sz="1000" dirty="0">
              <a:latin typeface="Verdana" pitchFamily="34" charset="0"/>
            </a:endParaRPr>
          </a:p>
        </p:txBody>
      </p:sp>
    </p:spTree>
    <p:extLst>
      <p:ext uri="{BB962C8B-B14F-4D97-AF65-F5344CB8AC3E}">
        <p14:creationId xmlns:p14="http://schemas.microsoft.com/office/powerpoint/2010/main" val="40456569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715000" y="0"/>
            <a:ext cx="1143000" cy="252000"/>
          </a:xfrm>
          <a:prstGeom prst="rect">
            <a:avLst/>
          </a:prstGeom>
        </p:spPr>
        <p:txBody>
          <a:bodyPr vert="horz" lIns="91440" tIns="45720" rIns="91440" bIns="45720" rtlCol="0"/>
          <a:lstStyle>
            <a:lvl1pPr algn="r">
              <a:defRPr sz="1000">
                <a:latin typeface="Verdana" pitchFamily="34" charset="0"/>
              </a:defRPr>
            </a:lvl1pPr>
          </a:lstStyle>
          <a:p>
            <a:fld id="{D05464F8-BE32-4A22-8449-420C96A9EE23}" type="datetimeFigureOut">
              <a:rPr lang="en-US" smtClean="0"/>
              <a:pPr/>
              <a:t>1/26/2016</a:t>
            </a:fld>
            <a:endParaRPr lang="en-US" dirty="0"/>
          </a:p>
        </p:txBody>
      </p:sp>
      <p:sp>
        <p:nvSpPr>
          <p:cNvPr id="4" name="Slide Image Placeholder 3"/>
          <p:cNvSpPr>
            <a:spLocks noGrp="1" noRot="1" noChangeAspect="1"/>
          </p:cNvSpPr>
          <p:nvPr>
            <p:ph type="sldImg" idx="2"/>
          </p:nvPr>
        </p:nvSpPr>
        <p:spPr>
          <a:xfrm>
            <a:off x="1143000" y="2520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333000" y="3923928"/>
            <a:ext cx="6192000" cy="4907085"/>
          </a:xfrm>
          <a:prstGeom prst="rect">
            <a:avLst/>
          </a:prstGeom>
        </p:spPr>
        <p:txBody>
          <a:bodyPr vert="horz" lIns="99048" tIns="49524" rIns="99048" bIns="49524"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level1</a:t>
            </a:r>
            <a:endParaRPr lang="en-US" dirty="0"/>
          </a:p>
        </p:txBody>
      </p:sp>
      <p:sp>
        <p:nvSpPr>
          <p:cNvPr id="7" name="Slide Number Placeholder 6"/>
          <p:cNvSpPr>
            <a:spLocks noGrp="1"/>
          </p:cNvSpPr>
          <p:nvPr>
            <p:ph type="sldNum" sz="quarter" idx="5"/>
          </p:nvPr>
        </p:nvSpPr>
        <p:spPr>
          <a:xfrm>
            <a:off x="6404400" y="8831013"/>
            <a:ext cx="453600" cy="291600"/>
          </a:xfrm>
          <a:prstGeom prst="rect">
            <a:avLst/>
          </a:prstGeom>
        </p:spPr>
        <p:txBody>
          <a:bodyPr vert="horz" lIns="91440" tIns="45720" rIns="91440" bIns="45720" rtlCol="0" anchor="b"/>
          <a:lstStyle>
            <a:lvl1pPr algn="r">
              <a:defRPr sz="1000">
                <a:latin typeface="Verdana" pitchFamily="34" charset="0"/>
              </a:defRPr>
            </a:lvl1pPr>
          </a:lstStyle>
          <a:p>
            <a:fld id="{5954C88E-AA99-4898-912F-8A55D2FFC332}" type="slidenum">
              <a:rPr lang="en-US" smtClean="0"/>
              <a:pPr/>
              <a:t>‹#›</a:t>
            </a:fld>
            <a:endParaRPr lang="en-US" dirty="0"/>
          </a:p>
        </p:txBody>
      </p:sp>
    </p:spTree>
    <p:extLst>
      <p:ext uri="{BB962C8B-B14F-4D97-AF65-F5344CB8AC3E}">
        <p14:creationId xmlns:p14="http://schemas.microsoft.com/office/powerpoint/2010/main" val="3123612764"/>
      </p:ext>
    </p:extLst>
  </p:cSld>
  <p:clrMap bg1="lt1" tx1="dk1" bg2="lt2" tx2="dk2" accent1="accent1" accent2="accent2" accent3="accent3" accent4="accent4" accent5="accent5" accent6="accent6" hlink="hlink" folHlink="folHlink"/>
  <p:notesStyle>
    <a:lvl1pPr marL="0" algn="l" defTabSz="914290" rtl="0" eaLnBrk="1" latinLnBrk="0" hangingPunct="1">
      <a:spcBef>
        <a:spcPts val="150"/>
      </a:spcBef>
      <a:spcAft>
        <a:spcPts val="150"/>
      </a:spcAft>
      <a:defRPr lang="en-US" sz="1000" kern="1200" dirty="0" smtClean="0">
        <a:solidFill>
          <a:schemeClr val="tx1"/>
        </a:solidFill>
        <a:latin typeface="Arial" pitchFamily="34" charset="0"/>
        <a:ea typeface="+mn-ea"/>
        <a:cs typeface="Arial" pitchFamily="34" charset="0"/>
      </a:defRPr>
    </a:lvl1pPr>
    <a:lvl2pPr marL="0" indent="-180000" algn="l" defTabSz="914290" rtl="0" eaLnBrk="1" latinLnBrk="0" hangingPunct="1">
      <a:spcBef>
        <a:spcPts val="150"/>
      </a:spcBef>
      <a:spcAft>
        <a:spcPts val="150"/>
      </a:spcAft>
      <a:buFont typeface="Arial" pitchFamily="34" charset="0"/>
      <a:buChar char="•"/>
      <a:defRPr lang="en-US" sz="1000" kern="1200" dirty="0" smtClean="0">
        <a:solidFill>
          <a:schemeClr val="tx1"/>
        </a:solidFill>
        <a:latin typeface="Arial" pitchFamily="34" charset="0"/>
        <a:ea typeface="+mn-ea"/>
        <a:cs typeface="Arial" pitchFamily="34" charset="0"/>
      </a:defRPr>
    </a:lvl2pPr>
    <a:lvl3pPr marL="360000" indent="-180000" algn="l" defTabSz="914290" rtl="0" eaLnBrk="1" latinLnBrk="0" hangingPunct="1">
      <a:spcBef>
        <a:spcPts val="150"/>
      </a:spcBef>
      <a:spcAft>
        <a:spcPts val="150"/>
      </a:spcAft>
      <a:buFont typeface="Symbol" pitchFamily="18" charset="2"/>
      <a:buChar char="-"/>
      <a:defRPr lang="en-US" sz="1000" kern="1200" dirty="0" smtClean="0">
        <a:solidFill>
          <a:schemeClr val="tx1"/>
        </a:solidFill>
        <a:latin typeface="Arial" pitchFamily="34" charset="0"/>
        <a:ea typeface="+mn-ea"/>
        <a:cs typeface="Arial" pitchFamily="34" charset="0"/>
      </a:defRPr>
    </a:lvl3pPr>
    <a:lvl4pPr marL="540000" indent="-180000" algn="l" defTabSz="914290" rtl="0" eaLnBrk="1" latinLnBrk="0" hangingPunct="1">
      <a:spcBef>
        <a:spcPts val="150"/>
      </a:spcBef>
      <a:spcAft>
        <a:spcPts val="150"/>
      </a:spcAft>
      <a:buFont typeface="Symbol" pitchFamily="18" charset="2"/>
      <a:buChar char="-"/>
      <a:defRPr lang="en-US" sz="1000" kern="1200" dirty="0" smtClean="0">
        <a:solidFill>
          <a:schemeClr val="tx1"/>
        </a:solidFill>
        <a:latin typeface="Arial" pitchFamily="34" charset="0"/>
        <a:ea typeface="+mn-ea"/>
        <a:cs typeface="Arial" pitchFamily="34" charset="0"/>
      </a:defRPr>
    </a:lvl4pPr>
    <a:lvl5pPr marL="720000" indent="-180000" algn="l" defTabSz="914290" rtl="0" eaLnBrk="1" latinLnBrk="0" hangingPunct="1">
      <a:spcBef>
        <a:spcPts val="150"/>
      </a:spcBef>
      <a:spcAft>
        <a:spcPts val="150"/>
      </a:spcAft>
      <a:buFont typeface="Symbol" pitchFamily="18" charset="2"/>
      <a:buChar char="-"/>
      <a:defRPr lang="en-US" sz="1000" kern="1200" dirty="0">
        <a:solidFill>
          <a:schemeClr val="tx1"/>
        </a:solidFill>
        <a:latin typeface="Arial" pitchFamily="34" charset="0"/>
        <a:ea typeface="+mn-ea"/>
        <a:cs typeface="Arial" pitchFamily="34" charset="0"/>
      </a:defRPr>
    </a:lvl5pPr>
    <a:lvl6pPr marL="2285726" algn="l" defTabSz="914290" rtl="0" eaLnBrk="1" latinLnBrk="0" hangingPunct="1">
      <a:defRPr sz="1200" kern="1200">
        <a:solidFill>
          <a:schemeClr val="tx1"/>
        </a:solidFill>
        <a:latin typeface="+mn-lt"/>
        <a:ea typeface="+mn-ea"/>
        <a:cs typeface="+mn-cs"/>
      </a:defRPr>
    </a:lvl6pPr>
    <a:lvl7pPr marL="2742871" algn="l" defTabSz="914290" rtl="0" eaLnBrk="1" latinLnBrk="0" hangingPunct="1">
      <a:defRPr sz="1200" kern="1200">
        <a:solidFill>
          <a:schemeClr val="tx1"/>
        </a:solidFill>
        <a:latin typeface="+mn-lt"/>
        <a:ea typeface="+mn-ea"/>
        <a:cs typeface="+mn-cs"/>
      </a:defRPr>
    </a:lvl7pPr>
    <a:lvl8pPr marL="3200016" algn="l" defTabSz="914290" rtl="0" eaLnBrk="1" latinLnBrk="0" hangingPunct="1">
      <a:defRPr sz="1200" kern="1200">
        <a:solidFill>
          <a:schemeClr val="tx1"/>
        </a:solidFill>
        <a:latin typeface="+mn-lt"/>
        <a:ea typeface="+mn-ea"/>
        <a:cs typeface="+mn-cs"/>
      </a:defRPr>
    </a:lvl8pPr>
    <a:lvl9pPr marL="3657161" algn="l" defTabSz="91429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252413"/>
            <a:ext cx="4572000" cy="3429000"/>
          </a:xfrm>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5954C88E-AA99-4898-912F-8A55D2FFC332}" type="slidenum">
              <a:rPr lang="en-US" smtClean="0"/>
              <a:pPr/>
              <a:t>1</a:t>
            </a:fld>
            <a:endParaRPr lang="en-US" dirty="0"/>
          </a:p>
        </p:txBody>
      </p:sp>
    </p:spTree>
    <p:extLst>
      <p:ext uri="{BB962C8B-B14F-4D97-AF65-F5344CB8AC3E}">
        <p14:creationId xmlns:p14="http://schemas.microsoft.com/office/powerpoint/2010/main" val="100710782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jpeg"/><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7" name="Text Placeholder 6"/>
          <p:cNvSpPr>
            <a:spLocks noGrp="1"/>
          </p:cNvSpPr>
          <p:nvPr>
            <p:ph type="body" sz="quarter" idx="10" hasCustomPrompt="1"/>
          </p:nvPr>
        </p:nvSpPr>
        <p:spPr>
          <a:xfrm>
            <a:off x="3059832" y="2060848"/>
            <a:ext cx="4896544" cy="2088232"/>
          </a:xfrm>
        </p:spPr>
        <p:txBody>
          <a:bodyPr/>
          <a:lstStyle>
            <a:lvl1pPr marL="0" indent="0">
              <a:lnSpc>
                <a:spcPct val="99000"/>
              </a:lnSpc>
              <a:spcBef>
                <a:spcPts val="0"/>
              </a:spcBef>
              <a:defRPr sz="3500" cap="all" baseline="0">
                <a:solidFill>
                  <a:schemeClr val="accent3"/>
                </a:solidFill>
                <a:latin typeface="+mj-lt"/>
              </a:defRPr>
            </a:lvl1pPr>
            <a:lvl2pPr marL="0" indent="0">
              <a:spcBef>
                <a:spcPts val="300"/>
              </a:spcBef>
              <a:defRPr sz="1400" b="0" cap="none" baseline="0">
                <a:solidFill>
                  <a:schemeClr val="accent1"/>
                </a:solidFill>
                <a:latin typeface="+mj-lt"/>
              </a:defRPr>
            </a:lvl2pPr>
          </a:lstStyle>
          <a:p>
            <a:pPr lvl="0"/>
            <a:r>
              <a:rPr lang="en-US" dirty="0" smtClean="0"/>
              <a:t>Try to write your titles so that they fit on three lines</a:t>
            </a:r>
          </a:p>
          <a:p>
            <a:pPr lvl="1"/>
            <a:r>
              <a:rPr lang="en-US" dirty="0" smtClean="0"/>
              <a:t>U</a:t>
            </a:r>
            <a:r>
              <a:rPr lang="en-AU" dirty="0" smtClean="0"/>
              <a:t>se text indent for level2 name style</a:t>
            </a: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67200" y="6051600"/>
            <a:ext cx="1080000" cy="430362"/>
          </a:xfrm>
          <a:prstGeom prst="rect">
            <a:avLst/>
          </a:prstGeom>
        </p:spPr>
      </p:pic>
      <p:pic>
        <p:nvPicPr>
          <p:cNvPr id="5" name="Picture 4"/>
          <p:cNvPicPr>
            <a:picLocks noChangeAspect="1"/>
          </p:cNvPicPr>
          <p:nvPr userDrawn="1"/>
        </p:nvPicPr>
        <p:blipFill rotWithShape="1">
          <a:blip r:embed="rId3">
            <a:extLst>
              <a:ext uri="{28A0092B-C50C-407E-A947-70E740481C1C}">
                <a14:useLocalDpi xmlns:a14="http://schemas.microsoft.com/office/drawing/2010/main" val="0"/>
              </a:ext>
            </a:extLst>
          </a:blip>
          <a:srcRect r="69896"/>
          <a:stretch/>
        </p:blipFill>
        <p:spPr>
          <a:xfrm>
            <a:off x="0" y="0"/>
            <a:ext cx="2752725" cy="6857999"/>
          </a:xfrm>
          <a:prstGeom prst="rect">
            <a:avLst/>
          </a:prstGeom>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with Image Slide">
    <p:spTree>
      <p:nvGrpSpPr>
        <p:cNvPr id="1" name=""/>
        <p:cNvGrpSpPr/>
        <p:nvPr/>
      </p:nvGrpSpPr>
      <p:grpSpPr>
        <a:xfrm>
          <a:off x="0" y="0"/>
          <a:ext cx="0" cy="0"/>
          <a:chOff x="0" y="0"/>
          <a:chExt cx="0" cy="0"/>
        </a:xfrm>
      </p:grpSpPr>
      <p:sp>
        <p:nvSpPr>
          <p:cNvPr id="9" name="Text Placeholder 7"/>
          <p:cNvSpPr>
            <a:spLocks noGrp="1"/>
          </p:cNvSpPr>
          <p:nvPr>
            <p:ph type="body" sz="quarter" idx="14" hasCustomPrompt="1"/>
          </p:nvPr>
        </p:nvSpPr>
        <p:spPr>
          <a:xfrm>
            <a:off x="462856" y="1504287"/>
            <a:ext cx="3924000" cy="4302000"/>
          </a:xfrm>
        </p:spPr>
        <p:txBody>
          <a:bodyPr/>
          <a:lstStyle>
            <a:lvl1pPr>
              <a:spcAft>
                <a:spcPts val="0"/>
              </a:spcAft>
              <a:defRPr b="1" baseline="0">
                <a:solidFill>
                  <a:schemeClr val="accent3"/>
                </a:solidFill>
              </a:defRPr>
            </a:lvl1pPr>
            <a:lvl2pPr marL="0">
              <a:spcBef>
                <a:spcPts val="0"/>
              </a:spcBef>
              <a:defRPr baseline="0">
                <a:solidFill>
                  <a:schemeClr val="tx2"/>
                </a:solidFill>
              </a:defRPr>
            </a:lvl2pPr>
            <a:lvl3pPr marL="257112">
              <a:defRPr baseline="0">
                <a:solidFill>
                  <a:schemeClr val="tx2"/>
                </a:solidFill>
              </a:defRPr>
            </a:lvl3pPr>
            <a:lvl4pPr marL="514224">
              <a:defRPr>
                <a:solidFill>
                  <a:schemeClr val="tx2"/>
                </a:solidFill>
              </a:defRPr>
            </a:lvl4pPr>
            <a:lvl5pPr marL="771336">
              <a:defRPr>
                <a:solidFill>
                  <a:schemeClr val="tx2"/>
                </a:solidFill>
              </a:defRPr>
            </a:lvl5pPr>
            <a:lvl6pPr>
              <a:defRPr>
                <a:solidFill>
                  <a:schemeClr val="tx2"/>
                </a:solidFill>
              </a:defRPr>
            </a:lvl6pPr>
          </a:lstStyle>
          <a:p>
            <a:pPr lvl="0"/>
            <a:r>
              <a:rPr lang="en-US" dirty="0" smtClean="0"/>
              <a:t>Subheading style</a:t>
            </a:r>
          </a:p>
          <a:p>
            <a:pPr lvl="1"/>
            <a:r>
              <a:rPr lang="en-US" dirty="0" smtClean="0"/>
              <a:t>First level</a:t>
            </a:r>
          </a:p>
          <a:p>
            <a:pPr lvl="2"/>
            <a:r>
              <a:rPr lang="en-US" dirty="0" smtClean="0"/>
              <a:t>Second level</a:t>
            </a:r>
          </a:p>
          <a:p>
            <a:pPr lvl="3"/>
            <a:r>
              <a:rPr lang="en-US" dirty="0" smtClean="0"/>
              <a:t>Third level</a:t>
            </a:r>
          </a:p>
          <a:p>
            <a:pPr lvl="4"/>
            <a:r>
              <a:rPr lang="en-US" dirty="0" smtClean="0"/>
              <a:t>Fourth level</a:t>
            </a:r>
          </a:p>
          <a:p>
            <a:pPr lvl="5"/>
            <a:r>
              <a:rPr lang="en-US" dirty="0" smtClean="0"/>
              <a:t>Fifth level</a:t>
            </a:r>
            <a:endParaRPr lang="en-AU" dirty="0"/>
          </a:p>
        </p:txBody>
      </p:sp>
      <p:sp>
        <p:nvSpPr>
          <p:cNvPr id="23" name="Picture Placeholder 7"/>
          <p:cNvSpPr>
            <a:spLocks noGrp="1"/>
          </p:cNvSpPr>
          <p:nvPr>
            <p:ph type="pic" sz="quarter" idx="13"/>
          </p:nvPr>
        </p:nvSpPr>
        <p:spPr>
          <a:xfrm>
            <a:off x="4564308" y="1504287"/>
            <a:ext cx="4230000" cy="4302000"/>
          </a:xfrm>
          <a:solidFill>
            <a:schemeClr val="bg1">
              <a:lumMod val="95000"/>
            </a:schemeClr>
          </a:solidFill>
        </p:spPr>
        <p:txBody>
          <a:bodyPr/>
          <a:lstStyle>
            <a:lvl1pPr>
              <a:defRPr>
                <a:solidFill>
                  <a:schemeClr val="tx2"/>
                </a:solidFill>
              </a:defRPr>
            </a:lvl1pPr>
          </a:lstStyle>
          <a:p>
            <a:r>
              <a:rPr lang="en-US" smtClean="0"/>
              <a:t>Click icon to add picture</a:t>
            </a:r>
            <a:endParaRPr lang="en-US" dirty="0"/>
          </a:p>
        </p:txBody>
      </p:sp>
      <p:sp>
        <p:nvSpPr>
          <p:cNvPr id="5" name="Title 4"/>
          <p:cNvSpPr>
            <a:spLocks noGrp="1"/>
          </p:cNvSpPr>
          <p:nvPr>
            <p:ph type="title"/>
          </p:nvPr>
        </p:nvSpPr>
        <p:spPr/>
        <p:txBody>
          <a:bodyPr/>
          <a:lstStyle/>
          <a:p>
            <a:r>
              <a:rPr lang="en-US" smtClean="0"/>
              <a:t>Click to edit Master title style</a:t>
            </a:r>
            <a:endParaRPr lang="en-AU"/>
          </a:p>
        </p:txBody>
      </p:sp>
      <p:sp>
        <p:nvSpPr>
          <p:cNvPr id="3" name="Footer Placeholder 2"/>
          <p:cNvSpPr>
            <a:spLocks noGrp="1"/>
          </p:cNvSpPr>
          <p:nvPr>
            <p:ph type="ftr" sz="quarter" idx="15"/>
          </p:nvPr>
        </p:nvSpPr>
        <p:spPr/>
        <p:txBody>
          <a:bodyPr/>
          <a:lstStyle/>
          <a:p>
            <a:r>
              <a:rPr lang="en-AU" smtClean="0"/>
              <a:t>RPa160046  |  Long Distance Coverage Requirement  |  3GPP RAN-Next Generation Access</a:t>
            </a:r>
            <a:endParaRPr lang="en-AU" dirty="0"/>
          </a:p>
        </p:txBody>
      </p:sp>
      <p:sp>
        <p:nvSpPr>
          <p:cNvPr id="4" name="Slide Number Placeholder 3"/>
          <p:cNvSpPr>
            <a:spLocks noGrp="1"/>
          </p:cNvSpPr>
          <p:nvPr>
            <p:ph type="sldNum" sz="quarter" idx="16"/>
          </p:nvPr>
        </p:nvSpPr>
        <p:spPr/>
        <p:txBody>
          <a:bodyPr/>
          <a:lstStyle/>
          <a:p>
            <a:r>
              <a:rPr lang="en-AU" smtClean="0"/>
              <a:t>Page </a:t>
            </a:r>
            <a:fld id="{D5E6A87D-7597-4496-9773-1BD29EAF26C5}" type="slidenum">
              <a:rPr lang="en-AU" smtClean="0"/>
              <a:pPr/>
              <a:t>‹#›</a:t>
            </a:fld>
            <a:endParaRPr lang="en-AU"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le and Image Slide">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481908" y="1504286"/>
            <a:ext cx="8312400" cy="4302000"/>
          </a:xfrm>
          <a:solidFill>
            <a:schemeClr val="bg1">
              <a:lumMod val="95000"/>
            </a:schemeClr>
          </a:solidFill>
        </p:spPr>
        <p:txBody>
          <a:bodyPr/>
          <a:lstStyle>
            <a:lvl1pPr>
              <a:defRPr>
                <a:solidFill>
                  <a:schemeClr val="tx2"/>
                </a:solidFill>
              </a:defRPr>
            </a:lvl1pPr>
          </a:lstStyle>
          <a:p>
            <a:r>
              <a:rPr lang="en-US" smtClean="0"/>
              <a:t>Click icon to add picture</a:t>
            </a:r>
            <a:endParaRPr lang="en-US" dirty="0"/>
          </a:p>
        </p:txBody>
      </p:sp>
      <p:sp>
        <p:nvSpPr>
          <p:cNvPr id="3" name="Title 2"/>
          <p:cNvSpPr>
            <a:spLocks noGrp="1"/>
          </p:cNvSpPr>
          <p:nvPr>
            <p:ph type="title"/>
          </p:nvPr>
        </p:nvSpPr>
        <p:spPr/>
        <p:txBody>
          <a:bodyPr/>
          <a:lstStyle/>
          <a:p>
            <a:r>
              <a:rPr lang="en-US" smtClean="0"/>
              <a:t>Click to edit Master title style</a:t>
            </a:r>
            <a:endParaRPr lang="en-AU"/>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Full Bleed Image with Title">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0" y="0"/>
            <a:ext cx="9144000" cy="6858000"/>
          </a:xfrm>
          <a:prstGeom prst="rect">
            <a:avLst/>
          </a:prstGeom>
        </p:spPr>
        <p:txBody>
          <a:bodyPr/>
          <a:lstStyle>
            <a:lvl1pPr>
              <a:defRPr sz="1200">
                <a:solidFill>
                  <a:schemeClr val="tx2"/>
                </a:solidFill>
              </a:defRPr>
            </a:lvl1pPr>
          </a:lstStyle>
          <a:p>
            <a:r>
              <a:rPr lang="en-US" smtClean="0"/>
              <a:t>Click icon to add picture</a:t>
            </a:r>
            <a:endParaRPr lang="en-US" dirty="0"/>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ingle Chart">
    <p:spTree>
      <p:nvGrpSpPr>
        <p:cNvPr id="1" name=""/>
        <p:cNvGrpSpPr/>
        <p:nvPr/>
      </p:nvGrpSpPr>
      <p:grpSpPr>
        <a:xfrm>
          <a:off x="0" y="0"/>
          <a:ext cx="0" cy="0"/>
          <a:chOff x="0" y="0"/>
          <a:chExt cx="0" cy="0"/>
        </a:xfrm>
      </p:grpSpPr>
      <p:sp>
        <p:nvSpPr>
          <p:cNvPr id="13" name="Chart Placeholder 12"/>
          <p:cNvSpPr>
            <a:spLocks noGrp="1"/>
          </p:cNvSpPr>
          <p:nvPr>
            <p:ph type="chart" sz="quarter" idx="14"/>
          </p:nvPr>
        </p:nvSpPr>
        <p:spPr>
          <a:xfrm>
            <a:off x="462857" y="1504286"/>
            <a:ext cx="8368406" cy="4302000"/>
          </a:xfrm>
        </p:spPr>
        <p:txBody>
          <a:bodyPr/>
          <a:lstStyle>
            <a:lvl1pPr>
              <a:defRPr>
                <a:solidFill>
                  <a:schemeClr val="tx2"/>
                </a:solidFill>
              </a:defRPr>
            </a:lvl1pPr>
          </a:lstStyle>
          <a:p>
            <a:r>
              <a:rPr lang="en-US" smtClean="0"/>
              <a:t>Click icon to add chart</a:t>
            </a:r>
            <a:endParaRPr lang="en-AU" dirty="0"/>
          </a:p>
        </p:txBody>
      </p:sp>
      <p:sp>
        <p:nvSpPr>
          <p:cNvPr id="4" name="Title 3"/>
          <p:cNvSpPr>
            <a:spLocks noGrp="1"/>
          </p:cNvSpPr>
          <p:nvPr>
            <p:ph type="title"/>
          </p:nvPr>
        </p:nvSpPr>
        <p:spPr/>
        <p:txBody>
          <a:bodyPr/>
          <a:lstStyle/>
          <a:p>
            <a:r>
              <a:rPr lang="en-US" smtClean="0"/>
              <a:t>Click to edit Master title style</a:t>
            </a:r>
            <a:endParaRPr lang="en-AU"/>
          </a:p>
        </p:txBody>
      </p:sp>
      <p:sp>
        <p:nvSpPr>
          <p:cNvPr id="3" name="Footer Placeholder 2"/>
          <p:cNvSpPr>
            <a:spLocks noGrp="1"/>
          </p:cNvSpPr>
          <p:nvPr>
            <p:ph type="ftr" sz="quarter" idx="15"/>
          </p:nvPr>
        </p:nvSpPr>
        <p:spPr/>
        <p:txBody>
          <a:bodyPr/>
          <a:lstStyle/>
          <a:p>
            <a:r>
              <a:rPr lang="en-AU" smtClean="0"/>
              <a:t>RPa160046  |  Long Distance Coverage Requirement  |  3GPP RAN-Next Generation Access</a:t>
            </a:r>
            <a:endParaRPr lang="en-AU" dirty="0"/>
          </a:p>
        </p:txBody>
      </p:sp>
      <p:sp>
        <p:nvSpPr>
          <p:cNvPr id="5" name="Slide Number Placeholder 4"/>
          <p:cNvSpPr>
            <a:spLocks noGrp="1"/>
          </p:cNvSpPr>
          <p:nvPr>
            <p:ph type="sldNum" sz="quarter" idx="16"/>
          </p:nvPr>
        </p:nvSpPr>
        <p:spPr/>
        <p:txBody>
          <a:bodyPr/>
          <a:lstStyle/>
          <a:p>
            <a:r>
              <a:rPr lang="en-AU" smtClean="0"/>
              <a:t>Page </a:t>
            </a:r>
            <a:fld id="{D5E6A87D-7597-4496-9773-1BD29EAF26C5}" type="slidenum">
              <a:rPr lang="en-AU" smtClean="0"/>
              <a:pPr/>
              <a:t>‹#›</a:t>
            </a:fld>
            <a:endParaRPr lang="en-AU" dirty="0"/>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 Charts">
    <p:spTree>
      <p:nvGrpSpPr>
        <p:cNvPr id="1" name=""/>
        <p:cNvGrpSpPr/>
        <p:nvPr/>
      </p:nvGrpSpPr>
      <p:grpSpPr>
        <a:xfrm>
          <a:off x="0" y="0"/>
          <a:ext cx="0" cy="0"/>
          <a:chOff x="0" y="0"/>
          <a:chExt cx="0" cy="0"/>
        </a:xfrm>
      </p:grpSpPr>
      <p:sp>
        <p:nvSpPr>
          <p:cNvPr id="12" name="Chart Placeholder 12"/>
          <p:cNvSpPr>
            <a:spLocks noGrp="1"/>
          </p:cNvSpPr>
          <p:nvPr>
            <p:ph type="chart" sz="quarter" idx="14"/>
          </p:nvPr>
        </p:nvSpPr>
        <p:spPr>
          <a:xfrm>
            <a:off x="462857" y="1504286"/>
            <a:ext cx="3870000" cy="4302000"/>
          </a:xfrm>
        </p:spPr>
        <p:txBody>
          <a:bodyPr/>
          <a:lstStyle>
            <a:lvl1pPr>
              <a:defRPr>
                <a:solidFill>
                  <a:schemeClr val="tx2"/>
                </a:solidFill>
              </a:defRPr>
            </a:lvl1pPr>
          </a:lstStyle>
          <a:p>
            <a:r>
              <a:rPr lang="en-US" smtClean="0"/>
              <a:t>Click icon to add chart</a:t>
            </a:r>
            <a:endParaRPr lang="en-AU" dirty="0"/>
          </a:p>
        </p:txBody>
      </p:sp>
      <p:sp>
        <p:nvSpPr>
          <p:cNvPr id="13" name="Chart Placeholder 12"/>
          <p:cNvSpPr>
            <a:spLocks noGrp="1"/>
          </p:cNvSpPr>
          <p:nvPr>
            <p:ph type="chart" sz="quarter" idx="15"/>
          </p:nvPr>
        </p:nvSpPr>
        <p:spPr>
          <a:xfrm>
            <a:off x="4961263" y="1504286"/>
            <a:ext cx="3870000" cy="4302000"/>
          </a:xfrm>
        </p:spPr>
        <p:txBody>
          <a:bodyPr/>
          <a:lstStyle>
            <a:lvl1pPr>
              <a:defRPr>
                <a:solidFill>
                  <a:schemeClr val="tx2"/>
                </a:solidFill>
              </a:defRPr>
            </a:lvl1pPr>
          </a:lstStyle>
          <a:p>
            <a:r>
              <a:rPr lang="en-US" smtClean="0"/>
              <a:t>Click icon to add chart</a:t>
            </a:r>
            <a:endParaRPr lang="en-AU" dirty="0"/>
          </a:p>
        </p:txBody>
      </p:sp>
      <p:sp>
        <p:nvSpPr>
          <p:cNvPr id="4" name="Title 3"/>
          <p:cNvSpPr>
            <a:spLocks noGrp="1"/>
          </p:cNvSpPr>
          <p:nvPr>
            <p:ph type="title"/>
          </p:nvPr>
        </p:nvSpPr>
        <p:spPr/>
        <p:txBody>
          <a:bodyPr/>
          <a:lstStyle/>
          <a:p>
            <a:r>
              <a:rPr lang="en-US" smtClean="0"/>
              <a:t>Click to edit Master title style</a:t>
            </a:r>
            <a:endParaRPr lang="en-AU"/>
          </a:p>
        </p:txBody>
      </p:sp>
      <p:sp>
        <p:nvSpPr>
          <p:cNvPr id="3" name="Footer Placeholder 2"/>
          <p:cNvSpPr>
            <a:spLocks noGrp="1"/>
          </p:cNvSpPr>
          <p:nvPr>
            <p:ph type="ftr" sz="quarter" idx="16"/>
          </p:nvPr>
        </p:nvSpPr>
        <p:spPr/>
        <p:txBody>
          <a:bodyPr/>
          <a:lstStyle/>
          <a:p>
            <a:r>
              <a:rPr lang="en-AU" smtClean="0"/>
              <a:t>RPa160046  |  Long Distance Coverage Requirement  |  3GPP RAN-Next Generation Access</a:t>
            </a:r>
            <a:endParaRPr lang="en-AU" dirty="0"/>
          </a:p>
        </p:txBody>
      </p:sp>
      <p:sp>
        <p:nvSpPr>
          <p:cNvPr id="5" name="Slide Number Placeholder 4"/>
          <p:cNvSpPr>
            <a:spLocks noGrp="1"/>
          </p:cNvSpPr>
          <p:nvPr>
            <p:ph type="sldNum" sz="quarter" idx="17"/>
          </p:nvPr>
        </p:nvSpPr>
        <p:spPr/>
        <p:txBody>
          <a:bodyPr/>
          <a:lstStyle/>
          <a:p>
            <a:r>
              <a:rPr lang="en-AU" smtClean="0"/>
              <a:t>Page </a:t>
            </a:r>
            <a:fld id="{D5E6A87D-7597-4496-9773-1BD29EAF26C5}" type="slidenum">
              <a:rPr lang="en-AU" smtClean="0"/>
              <a:pPr/>
              <a:t>‹#›</a:t>
            </a:fld>
            <a:endParaRPr lang="en-AU" dirty="0"/>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ingle Table">
    <p:spTree>
      <p:nvGrpSpPr>
        <p:cNvPr id="1" name=""/>
        <p:cNvGrpSpPr/>
        <p:nvPr/>
      </p:nvGrpSpPr>
      <p:grpSpPr>
        <a:xfrm>
          <a:off x="0" y="0"/>
          <a:ext cx="0" cy="0"/>
          <a:chOff x="0" y="0"/>
          <a:chExt cx="0" cy="0"/>
        </a:xfrm>
      </p:grpSpPr>
      <p:sp>
        <p:nvSpPr>
          <p:cNvPr id="10" name="Table Placeholder 9"/>
          <p:cNvSpPr>
            <a:spLocks noGrp="1"/>
          </p:cNvSpPr>
          <p:nvPr>
            <p:ph type="tbl" sz="quarter" idx="14"/>
          </p:nvPr>
        </p:nvSpPr>
        <p:spPr>
          <a:xfrm>
            <a:off x="462857" y="1504286"/>
            <a:ext cx="8363643" cy="4302000"/>
          </a:xfrm>
        </p:spPr>
        <p:txBody>
          <a:bodyPr/>
          <a:lstStyle>
            <a:lvl1pPr>
              <a:defRPr>
                <a:solidFill>
                  <a:schemeClr val="tx2"/>
                </a:solidFill>
              </a:defRPr>
            </a:lvl1pPr>
          </a:lstStyle>
          <a:p>
            <a:r>
              <a:rPr lang="en-US" smtClean="0"/>
              <a:t>Click icon to add table</a:t>
            </a:r>
            <a:endParaRPr lang="en-AU" dirty="0"/>
          </a:p>
        </p:txBody>
      </p:sp>
      <p:sp>
        <p:nvSpPr>
          <p:cNvPr id="4" name="Title 3"/>
          <p:cNvSpPr>
            <a:spLocks noGrp="1"/>
          </p:cNvSpPr>
          <p:nvPr>
            <p:ph type="title"/>
          </p:nvPr>
        </p:nvSpPr>
        <p:spPr/>
        <p:txBody>
          <a:bodyPr/>
          <a:lstStyle/>
          <a:p>
            <a:r>
              <a:rPr lang="en-US" smtClean="0"/>
              <a:t>Click to edit Master title style</a:t>
            </a:r>
            <a:endParaRPr lang="en-AU"/>
          </a:p>
        </p:txBody>
      </p:sp>
      <p:sp>
        <p:nvSpPr>
          <p:cNvPr id="3" name="Footer Placeholder 2"/>
          <p:cNvSpPr>
            <a:spLocks noGrp="1"/>
          </p:cNvSpPr>
          <p:nvPr>
            <p:ph type="ftr" sz="quarter" idx="15"/>
          </p:nvPr>
        </p:nvSpPr>
        <p:spPr/>
        <p:txBody>
          <a:bodyPr/>
          <a:lstStyle/>
          <a:p>
            <a:r>
              <a:rPr lang="en-AU" smtClean="0"/>
              <a:t>RPa160046  |  Long Distance Coverage Requirement  |  3GPP RAN-Next Generation Access</a:t>
            </a:r>
            <a:endParaRPr lang="en-AU" dirty="0"/>
          </a:p>
        </p:txBody>
      </p:sp>
      <p:sp>
        <p:nvSpPr>
          <p:cNvPr id="5" name="Slide Number Placeholder 4"/>
          <p:cNvSpPr>
            <a:spLocks noGrp="1"/>
          </p:cNvSpPr>
          <p:nvPr>
            <p:ph type="sldNum" sz="quarter" idx="16"/>
          </p:nvPr>
        </p:nvSpPr>
        <p:spPr/>
        <p:txBody>
          <a:bodyPr/>
          <a:lstStyle/>
          <a:p>
            <a:r>
              <a:rPr lang="en-AU" smtClean="0"/>
              <a:t>Page </a:t>
            </a:r>
            <a:fld id="{D5E6A87D-7597-4496-9773-1BD29EAF26C5}" type="slidenum">
              <a:rPr lang="en-AU" smtClean="0"/>
              <a:pPr/>
              <a:t>‹#›</a:t>
            </a:fld>
            <a:endParaRPr lang="en-AU" dirty="0"/>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 Tables">
    <p:spTree>
      <p:nvGrpSpPr>
        <p:cNvPr id="1" name=""/>
        <p:cNvGrpSpPr/>
        <p:nvPr/>
      </p:nvGrpSpPr>
      <p:grpSpPr>
        <a:xfrm>
          <a:off x="0" y="0"/>
          <a:ext cx="0" cy="0"/>
          <a:chOff x="0" y="0"/>
          <a:chExt cx="0" cy="0"/>
        </a:xfrm>
      </p:grpSpPr>
      <p:sp>
        <p:nvSpPr>
          <p:cNvPr id="9" name="Table Placeholder 9"/>
          <p:cNvSpPr>
            <a:spLocks noGrp="1"/>
          </p:cNvSpPr>
          <p:nvPr>
            <p:ph type="tbl" sz="quarter" idx="14"/>
          </p:nvPr>
        </p:nvSpPr>
        <p:spPr>
          <a:xfrm>
            <a:off x="462857" y="1504286"/>
            <a:ext cx="3870000" cy="4302000"/>
          </a:xfrm>
        </p:spPr>
        <p:txBody>
          <a:bodyPr/>
          <a:lstStyle>
            <a:lvl1pPr>
              <a:defRPr>
                <a:solidFill>
                  <a:schemeClr val="tx2"/>
                </a:solidFill>
              </a:defRPr>
            </a:lvl1pPr>
          </a:lstStyle>
          <a:p>
            <a:r>
              <a:rPr lang="en-US" smtClean="0"/>
              <a:t>Click icon to add table</a:t>
            </a:r>
            <a:endParaRPr lang="en-AU" dirty="0"/>
          </a:p>
        </p:txBody>
      </p:sp>
      <p:sp>
        <p:nvSpPr>
          <p:cNvPr id="10" name="Table Placeholder 9"/>
          <p:cNvSpPr>
            <a:spLocks noGrp="1"/>
          </p:cNvSpPr>
          <p:nvPr>
            <p:ph type="tbl" sz="quarter" idx="15"/>
          </p:nvPr>
        </p:nvSpPr>
        <p:spPr>
          <a:xfrm>
            <a:off x="4942213" y="1504286"/>
            <a:ext cx="3870000" cy="4302000"/>
          </a:xfrm>
        </p:spPr>
        <p:txBody>
          <a:bodyPr/>
          <a:lstStyle>
            <a:lvl1pPr>
              <a:defRPr>
                <a:solidFill>
                  <a:schemeClr val="tx2"/>
                </a:solidFill>
              </a:defRPr>
            </a:lvl1pPr>
          </a:lstStyle>
          <a:p>
            <a:r>
              <a:rPr lang="en-US" smtClean="0"/>
              <a:t>Click icon to add table</a:t>
            </a:r>
            <a:endParaRPr lang="en-AU" dirty="0"/>
          </a:p>
        </p:txBody>
      </p:sp>
      <p:sp>
        <p:nvSpPr>
          <p:cNvPr id="2" name="Title 1"/>
          <p:cNvSpPr>
            <a:spLocks noGrp="1"/>
          </p:cNvSpPr>
          <p:nvPr>
            <p:ph type="title"/>
          </p:nvPr>
        </p:nvSpPr>
        <p:spPr/>
        <p:txBody>
          <a:bodyPr/>
          <a:lstStyle/>
          <a:p>
            <a:r>
              <a:rPr lang="en-US" smtClean="0"/>
              <a:t>Click to edit Master title style</a:t>
            </a:r>
            <a:endParaRPr lang="en-AU"/>
          </a:p>
        </p:txBody>
      </p:sp>
      <p:sp>
        <p:nvSpPr>
          <p:cNvPr id="4" name="Footer Placeholder 3"/>
          <p:cNvSpPr>
            <a:spLocks noGrp="1"/>
          </p:cNvSpPr>
          <p:nvPr>
            <p:ph type="ftr" sz="quarter" idx="16"/>
          </p:nvPr>
        </p:nvSpPr>
        <p:spPr/>
        <p:txBody>
          <a:bodyPr/>
          <a:lstStyle/>
          <a:p>
            <a:r>
              <a:rPr lang="en-AU" smtClean="0"/>
              <a:t>RPa160046  |  Long Distance Coverage Requirement  |  3GPP RAN-Next Generation Access</a:t>
            </a:r>
            <a:endParaRPr lang="en-AU" dirty="0"/>
          </a:p>
        </p:txBody>
      </p:sp>
      <p:sp>
        <p:nvSpPr>
          <p:cNvPr id="5" name="Slide Number Placeholder 4"/>
          <p:cNvSpPr>
            <a:spLocks noGrp="1"/>
          </p:cNvSpPr>
          <p:nvPr>
            <p:ph type="sldNum" sz="quarter" idx="17"/>
          </p:nvPr>
        </p:nvSpPr>
        <p:spPr/>
        <p:txBody>
          <a:bodyPr/>
          <a:lstStyle/>
          <a:p>
            <a:r>
              <a:rPr lang="en-AU" smtClean="0"/>
              <a:t>Page </a:t>
            </a:r>
            <a:fld id="{D5E6A87D-7597-4496-9773-1BD29EAF26C5}" type="slidenum">
              <a:rPr lang="en-AU" smtClean="0"/>
              <a:pPr/>
              <a:t>‹#›</a:t>
            </a:fld>
            <a:endParaRPr lang="en-AU" dirty="0"/>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Thank you">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
        <p:nvSpPr>
          <p:cNvPr id="7" name="Text Placeholder 6"/>
          <p:cNvSpPr>
            <a:spLocks noGrp="1"/>
          </p:cNvSpPr>
          <p:nvPr>
            <p:ph type="body" sz="quarter" idx="10" hasCustomPrompt="1"/>
          </p:nvPr>
        </p:nvSpPr>
        <p:spPr>
          <a:xfrm>
            <a:off x="446842" y="2169024"/>
            <a:ext cx="4500000" cy="1476000"/>
          </a:xfrm>
        </p:spPr>
        <p:txBody>
          <a:bodyPr/>
          <a:lstStyle>
            <a:lvl1pPr marL="0" indent="0">
              <a:lnSpc>
                <a:spcPct val="80000"/>
              </a:lnSpc>
              <a:spcBef>
                <a:spcPts val="0"/>
              </a:spcBef>
              <a:defRPr sz="4200" cap="all" baseline="0">
                <a:solidFill>
                  <a:schemeClr val="bg1"/>
                </a:solidFill>
                <a:latin typeface="+mj-lt"/>
              </a:defRPr>
            </a:lvl1pPr>
            <a:lvl2pPr marL="0" indent="0">
              <a:spcBef>
                <a:spcPts val="300"/>
              </a:spcBef>
              <a:defRPr cap="none" baseline="0">
                <a:solidFill>
                  <a:schemeClr val="bg1"/>
                </a:solidFill>
                <a:latin typeface="+mj-lt"/>
              </a:defRPr>
            </a:lvl2pPr>
          </a:lstStyle>
          <a:p>
            <a:pPr lvl="0"/>
            <a:r>
              <a:rPr lang="en-US" dirty="0" smtClean="0"/>
              <a:t>Thank you</a:t>
            </a:r>
          </a:p>
        </p:txBody>
      </p:sp>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567200" y="6051600"/>
            <a:ext cx="1080000" cy="430362"/>
          </a:xfrm>
          <a:prstGeom prst="rect">
            <a:avLst/>
          </a:prstGeom>
        </p:spPr>
      </p:pic>
    </p:spTree>
    <p:extLst>
      <p:ext uri="{BB962C8B-B14F-4D97-AF65-F5344CB8AC3E}">
        <p14:creationId xmlns:p14="http://schemas.microsoft.com/office/powerpoint/2010/main" val="355929762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51" name="Picture 5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80000" cy="6889771"/>
          </a:xfrm>
          <a:prstGeom prst="rect">
            <a:avLst/>
          </a:prstGeom>
        </p:spPr>
      </p:pic>
      <p:sp>
        <p:nvSpPr>
          <p:cNvPr id="7" name="Text Placeholder 6"/>
          <p:cNvSpPr>
            <a:spLocks noGrp="1"/>
          </p:cNvSpPr>
          <p:nvPr>
            <p:ph type="body" sz="quarter" idx="10" hasCustomPrompt="1"/>
          </p:nvPr>
        </p:nvSpPr>
        <p:spPr>
          <a:xfrm>
            <a:off x="468032" y="1700808"/>
            <a:ext cx="4464008" cy="2088232"/>
          </a:xfrm>
        </p:spPr>
        <p:txBody>
          <a:bodyPr/>
          <a:lstStyle>
            <a:lvl1pPr marL="0" indent="0">
              <a:lnSpc>
                <a:spcPct val="99000"/>
              </a:lnSpc>
              <a:spcBef>
                <a:spcPts val="0"/>
              </a:spcBef>
              <a:defRPr sz="3500" cap="none" baseline="0">
                <a:solidFill>
                  <a:schemeClr val="bg1"/>
                </a:solidFill>
                <a:latin typeface="+mj-lt"/>
              </a:defRPr>
            </a:lvl1pPr>
            <a:lvl2pPr marL="0" indent="0">
              <a:spcBef>
                <a:spcPts val="300"/>
              </a:spcBef>
              <a:defRPr sz="1400" cap="none" baseline="0">
                <a:solidFill>
                  <a:schemeClr val="bg1"/>
                </a:solidFill>
                <a:latin typeface="+mj-lt"/>
              </a:defRPr>
            </a:lvl2pPr>
          </a:lstStyle>
          <a:p>
            <a:pPr lvl="0"/>
            <a:r>
              <a:rPr lang="en-US" dirty="0" smtClean="0"/>
              <a:t>Try to write your titles so that they fit on three lines</a:t>
            </a:r>
          </a:p>
          <a:p>
            <a:pPr lvl="1"/>
            <a:r>
              <a:rPr lang="en-US" dirty="0" smtClean="0"/>
              <a:t>U</a:t>
            </a:r>
            <a:r>
              <a:rPr lang="en-AU" dirty="0" smtClean="0"/>
              <a:t>se text indent for level2 name style</a:t>
            </a:r>
          </a:p>
        </p:txBody>
      </p:sp>
      <p:pic>
        <p:nvPicPr>
          <p:cNvPr id="48" name="Picture 47"/>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50000" y="6055200"/>
            <a:ext cx="1080518" cy="428245"/>
          </a:xfrm>
          <a:prstGeom prst="rect">
            <a:avLst/>
          </a:prstGeom>
        </p:spPr>
      </p:pic>
    </p:spTree>
    <p:extLst>
      <p:ext uri="{BB962C8B-B14F-4D97-AF65-F5344CB8AC3E}">
        <p14:creationId xmlns:p14="http://schemas.microsoft.com/office/powerpoint/2010/main" val="1593687624"/>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Sub Divider Slid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80000" cy="6889772"/>
          </a:xfrm>
          <a:prstGeom prst="rect">
            <a:avLst/>
          </a:prstGeom>
        </p:spPr>
      </p:pic>
      <p:sp>
        <p:nvSpPr>
          <p:cNvPr id="24" name="Text Placeholder 6"/>
          <p:cNvSpPr>
            <a:spLocks noGrp="1"/>
          </p:cNvSpPr>
          <p:nvPr>
            <p:ph type="body" sz="quarter" idx="10" hasCustomPrompt="1"/>
          </p:nvPr>
        </p:nvSpPr>
        <p:spPr>
          <a:xfrm>
            <a:off x="468032" y="1700808"/>
            <a:ext cx="5400000" cy="1476000"/>
          </a:xfrm>
        </p:spPr>
        <p:txBody>
          <a:bodyPr/>
          <a:lstStyle>
            <a:lvl1pPr marL="0" indent="0">
              <a:lnSpc>
                <a:spcPct val="80000"/>
              </a:lnSpc>
              <a:spcBef>
                <a:spcPts val="0"/>
              </a:spcBef>
              <a:defRPr sz="4500" cap="none" baseline="0">
                <a:solidFill>
                  <a:schemeClr val="bg1"/>
                </a:solidFill>
                <a:latin typeface="+mj-lt"/>
              </a:defRPr>
            </a:lvl1pPr>
            <a:lvl2pPr marL="0" indent="0">
              <a:spcBef>
                <a:spcPts val="300"/>
              </a:spcBef>
              <a:defRPr cap="none" baseline="0">
                <a:solidFill>
                  <a:schemeClr val="bg1"/>
                </a:solidFill>
                <a:latin typeface="+mj-lt"/>
              </a:defRPr>
            </a:lvl2pPr>
          </a:lstStyle>
          <a:p>
            <a:pPr lvl="0"/>
            <a:r>
              <a:rPr lang="en-US" dirty="0" smtClean="0"/>
              <a:t>Sub-divider slide</a:t>
            </a:r>
          </a:p>
          <a:p>
            <a:pPr lvl="0"/>
            <a:r>
              <a:rPr lang="en-US" dirty="0" smtClean="0"/>
              <a:t>title only</a:t>
            </a:r>
          </a:p>
        </p:txBody>
      </p:sp>
      <p:sp>
        <p:nvSpPr>
          <p:cNvPr id="6" name="Footer Placeholder 5"/>
          <p:cNvSpPr>
            <a:spLocks noGrp="1"/>
          </p:cNvSpPr>
          <p:nvPr>
            <p:ph type="ftr" sz="quarter" idx="11"/>
          </p:nvPr>
        </p:nvSpPr>
        <p:spPr/>
        <p:txBody>
          <a:bodyPr/>
          <a:lstStyle>
            <a:lvl1pPr>
              <a:defRPr>
                <a:solidFill>
                  <a:schemeClr val="bg1"/>
                </a:solidFill>
              </a:defRPr>
            </a:lvl1pPr>
          </a:lstStyle>
          <a:p>
            <a:r>
              <a:rPr lang="en-AU" smtClean="0">
                <a:solidFill>
                  <a:prstClr val="white"/>
                </a:solidFill>
              </a:rPr>
              <a:t>RPa160046  |  Long Distance Coverage Requirement  |  3GPP RAN-Next Generation Access</a:t>
            </a:r>
            <a:endParaRPr lang="en-AU" dirty="0">
              <a:solidFill>
                <a:prstClr val="white"/>
              </a:solidFill>
            </a:endParaRPr>
          </a:p>
        </p:txBody>
      </p:sp>
      <p:sp>
        <p:nvSpPr>
          <p:cNvPr id="7" name="Slide Number Placeholder 6"/>
          <p:cNvSpPr>
            <a:spLocks noGrp="1"/>
          </p:cNvSpPr>
          <p:nvPr>
            <p:ph type="sldNum" sz="quarter" idx="12"/>
          </p:nvPr>
        </p:nvSpPr>
        <p:spPr/>
        <p:txBody>
          <a:bodyPr/>
          <a:lstStyle>
            <a:lvl1pPr>
              <a:defRPr>
                <a:solidFill>
                  <a:schemeClr val="bg1"/>
                </a:solidFill>
              </a:defRPr>
            </a:lvl1pPr>
          </a:lstStyle>
          <a:p>
            <a:r>
              <a:rPr lang="en-AU" smtClean="0">
                <a:solidFill>
                  <a:prstClr val="white"/>
                </a:solidFill>
              </a:rPr>
              <a:t>Page </a:t>
            </a:r>
            <a:fld id="{D5E6A87D-7597-4496-9773-1BD29EAF26C5}" type="slidenum">
              <a:rPr lang="en-AU" smtClean="0">
                <a:solidFill>
                  <a:prstClr val="white"/>
                </a:solidFill>
              </a:rPr>
              <a:pPr/>
              <a:t>‹#›</a:t>
            </a:fld>
            <a:endParaRPr lang="en-AU" dirty="0">
              <a:solidFill>
                <a:prstClr val="white"/>
              </a:solidFill>
            </a:endParaRPr>
          </a:p>
        </p:txBody>
      </p:sp>
      <p:pic>
        <p:nvPicPr>
          <p:cNvPr id="32" name="Picture 3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50000" y="6055200"/>
            <a:ext cx="1080518" cy="428245"/>
          </a:xfrm>
          <a:prstGeom prst="rect">
            <a:avLst/>
          </a:prstGeom>
        </p:spPr>
      </p:pic>
    </p:spTree>
    <p:extLst>
      <p:ext uri="{BB962C8B-B14F-4D97-AF65-F5344CB8AC3E}">
        <p14:creationId xmlns:p14="http://schemas.microsoft.com/office/powerpoint/2010/main" val="11187956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ub Divider Slid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
            <a:ext cx="9144000" cy="6857999"/>
          </a:xfrm>
          <a:prstGeom prst="rect">
            <a:avLst/>
          </a:prstGeom>
        </p:spPr>
      </p:pic>
      <p:sp>
        <p:nvSpPr>
          <p:cNvPr id="24" name="Text Placeholder 6"/>
          <p:cNvSpPr>
            <a:spLocks noGrp="1"/>
          </p:cNvSpPr>
          <p:nvPr>
            <p:ph type="body" sz="quarter" idx="10" hasCustomPrompt="1"/>
          </p:nvPr>
        </p:nvSpPr>
        <p:spPr>
          <a:xfrm>
            <a:off x="468032" y="1700808"/>
            <a:ext cx="5400000" cy="1476000"/>
          </a:xfrm>
        </p:spPr>
        <p:txBody>
          <a:bodyPr/>
          <a:lstStyle>
            <a:lvl1pPr marL="0" indent="0">
              <a:lnSpc>
                <a:spcPct val="80000"/>
              </a:lnSpc>
              <a:spcBef>
                <a:spcPts val="0"/>
              </a:spcBef>
              <a:defRPr sz="4200" cap="all" baseline="0">
                <a:solidFill>
                  <a:schemeClr val="bg1"/>
                </a:solidFill>
                <a:latin typeface="+mj-lt"/>
              </a:defRPr>
            </a:lvl1pPr>
            <a:lvl2pPr marL="0" indent="0">
              <a:spcBef>
                <a:spcPts val="300"/>
              </a:spcBef>
              <a:defRPr cap="none" baseline="0">
                <a:solidFill>
                  <a:schemeClr val="bg1"/>
                </a:solidFill>
                <a:latin typeface="+mj-lt"/>
              </a:defRPr>
            </a:lvl2pPr>
          </a:lstStyle>
          <a:p>
            <a:pPr lvl="0"/>
            <a:r>
              <a:rPr lang="en-US" dirty="0" smtClean="0"/>
              <a:t>Sub-divider slide</a:t>
            </a:r>
          </a:p>
          <a:p>
            <a:pPr lvl="0"/>
            <a:r>
              <a:rPr lang="en-US" dirty="0" smtClean="0"/>
              <a:t>title only</a:t>
            </a:r>
          </a:p>
        </p:txBody>
      </p:sp>
      <p:sp>
        <p:nvSpPr>
          <p:cNvPr id="6" name="Footer Placeholder 5"/>
          <p:cNvSpPr>
            <a:spLocks noGrp="1"/>
          </p:cNvSpPr>
          <p:nvPr>
            <p:ph type="ftr" sz="quarter" idx="11"/>
          </p:nvPr>
        </p:nvSpPr>
        <p:spPr/>
        <p:txBody>
          <a:bodyPr/>
          <a:lstStyle>
            <a:lvl1pPr>
              <a:defRPr>
                <a:solidFill>
                  <a:schemeClr val="bg1"/>
                </a:solidFill>
              </a:defRPr>
            </a:lvl1pPr>
          </a:lstStyle>
          <a:p>
            <a:r>
              <a:rPr lang="en-AU" smtClean="0"/>
              <a:t>RPa160046  |  Long Distance Coverage Requirement  |  3GPP RAN-Next Generation Access</a:t>
            </a:r>
            <a:endParaRPr lang="en-AU" dirty="0"/>
          </a:p>
        </p:txBody>
      </p:sp>
      <p:pic>
        <p:nvPicPr>
          <p:cNvPr id="32" name="Picture 3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570116" y="6051600"/>
            <a:ext cx="1074686" cy="428245"/>
          </a:xfrm>
          <a:prstGeom prst="rect">
            <a:avLst/>
          </a:prstGeom>
        </p:spPr>
      </p:pic>
      <p:sp>
        <p:nvSpPr>
          <p:cNvPr id="8" name="Slide Number Placeholder 27"/>
          <p:cNvSpPr>
            <a:spLocks noGrp="1"/>
          </p:cNvSpPr>
          <p:nvPr>
            <p:ph type="sldNum" sz="quarter" idx="4"/>
          </p:nvPr>
        </p:nvSpPr>
        <p:spPr>
          <a:xfrm>
            <a:off x="496800" y="6264000"/>
            <a:ext cx="402792" cy="90000"/>
          </a:xfrm>
          <a:prstGeom prst="rect">
            <a:avLst/>
          </a:prstGeom>
        </p:spPr>
        <p:txBody>
          <a:bodyPr vert="horz" lIns="0" tIns="0" rIns="0" bIns="0" rtlCol="0" anchor="ctr"/>
          <a:lstStyle>
            <a:lvl1pPr algn="l">
              <a:defRPr sz="700" cap="none" baseline="0">
                <a:solidFill>
                  <a:schemeClr val="bg1"/>
                </a:solidFill>
              </a:defRPr>
            </a:lvl1pPr>
          </a:lstStyle>
          <a:p>
            <a:r>
              <a:rPr lang="en-AU" smtClean="0"/>
              <a:t>Page </a:t>
            </a:r>
            <a:fld id="{D5E6A87D-7597-4496-9773-1BD29EAF26C5}" type="slidenum">
              <a:rPr lang="en-AU" smtClean="0"/>
              <a:pPr/>
              <a:t>‹#›</a:t>
            </a:fld>
            <a:endParaRPr lang="en-AU" dirty="0"/>
          </a:p>
        </p:txBody>
      </p:sp>
      <p:sp>
        <p:nvSpPr>
          <p:cNvPr id="9" name="TextBox 8"/>
          <p:cNvSpPr txBox="1"/>
          <p:nvPr userDrawn="1"/>
        </p:nvSpPr>
        <p:spPr>
          <a:xfrm>
            <a:off x="899592" y="6265722"/>
            <a:ext cx="2492808" cy="107722"/>
          </a:xfrm>
          <a:prstGeom prst="rect">
            <a:avLst/>
          </a:prstGeom>
          <a:noFill/>
        </p:spPr>
        <p:txBody>
          <a:bodyPr wrap="square" lIns="0" tIns="0" rIns="0" bIns="0" rtlCol="0">
            <a:spAutoFit/>
          </a:bodyPr>
          <a:lstStyle/>
          <a:p>
            <a:r>
              <a:rPr lang="en-AU" sz="700" dirty="0" smtClean="0">
                <a:solidFill>
                  <a:schemeClr val="bg1"/>
                </a:solidFill>
              </a:rPr>
              <a:t>|</a:t>
            </a:r>
            <a:r>
              <a:rPr lang="en-AU" sz="700" baseline="0" dirty="0" smtClean="0">
                <a:solidFill>
                  <a:schemeClr val="bg1"/>
                </a:solidFill>
              </a:rPr>
              <a:t> Telstra Unrestricted</a:t>
            </a:r>
            <a:endParaRPr lang="en-AU" sz="700" dirty="0">
              <a:solidFill>
                <a:schemeClr val="bg1"/>
              </a:solidFill>
            </a:endParaRPr>
          </a:p>
        </p:txBody>
      </p:sp>
    </p:spTree>
    <p:extLst>
      <p:ext uri="{BB962C8B-B14F-4D97-AF65-F5344CB8AC3E}">
        <p14:creationId xmlns:p14="http://schemas.microsoft.com/office/powerpoint/2010/main" val="3959627118"/>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ub Divider Alternate Slide">
    <p:spTree>
      <p:nvGrpSpPr>
        <p:cNvPr id="1" name=""/>
        <p:cNvGrpSpPr/>
        <p:nvPr/>
      </p:nvGrpSpPr>
      <p:grpSpPr>
        <a:xfrm>
          <a:off x="0" y="0"/>
          <a:ext cx="0" cy="0"/>
          <a:chOff x="0" y="0"/>
          <a:chExt cx="0" cy="0"/>
        </a:xfrm>
      </p:grpSpPr>
      <p:sp>
        <p:nvSpPr>
          <p:cNvPr id="5" name="Text Placeholder 6"/>
          <p:cNvSpPr>
            <a:spLocks noGrp="1"/>
          </p:cNvSpPr>
          <p:nvPr>
            <p:ph type="body" sz="quarter" idx="10" hasCustomPrompt="1"/>
          </p:nvPr>
        </p:nvSpPr>
        <p:spPr>
          <a:xfrm>
            <a:off x="468032" y="1700808"/>
            <a:ext cx="5400000" cy="1476000"/>
          </a:xfrm>
        </p:spPr>
        <p:txBody>
          <a:bodyPr/>
          <a:lstStyle>
            <a:lvl1pPr marL="0" indent="0">
              <a:lnSpc>
                <a:spcPct val="80000"/>
              </a:lnSpc>
              <a:spcBef>
                <a:spcPts val="0"/>
              </a:spcBef>
              <a:defRPr sz="4500" cap="none" baseline="0">
                <a:solidFill>
                  <a:schemeClr val="tx2"/>
                </a:solidFill>
                <a:latin typeface="+mj-lt"/>
              </a:defRPr>
            </a:lvl1pPr>
            <a:lvl2pPr marL="0" indent="0">
              <a:spcBef>
                <a:spcPts val="300"/>
              </a:spcBef>
              <a:defRPr cap="none" baseline="0">
                <a:solidFill>
                  <a:schemeClr val="bg1"/>
                </a:solidFill>
                <a:latin typeface="+mj-lt"/>
              </a:defRPr>
            </a:lvl2pPr>
          </a:lstStyle>
          <a:p>
            <a:pPr lvl="0"/>
            <a:r>
              <a:rPr lang="en-GB" dirty="0" smtClean="0"/>
              <a:t>Sub-divider slide</a:t>
            </a:r>
          </a:p>
          <a:p>
            <a:pPr lvl="0"/>
            <a:r>
              <a:rPr lang="en-GB" dirty="0" smtClean="0"/>
              <a:t>title only (alternative)</a:t>
            </a:r>
            <a:endParaRPr lang="en-US" dirty="0" smtClean="0"/>
          </a:p>
        </p:txBody>
      </p:sp>
      <p:sp>
        <p:nvSpPr>
          <p:cNvPr id="2" name="Footer Placeholder 1"/>
          <p:cNvSpPr>
            <a:spLocks noGrp="1"/>
          </p:cNvSpPr>
          <p:nvPr>
            <p:ph type="ftr" sz="quarter" idx="11"/>
          </p:nvPr>
        </p:nvSpPr>
        <p:spPr/>
        <p:txBody>
          <a:bodyPr/>
          <a:lstStyle/>
          <a:p>
            <a:r>
              <a:rPr lang="en-AU" smtClean="0">
                <a:solidFill>
                  <a:srgbClr val="505050"/>
                </a:solidFill>
              </a:rPr>
              <a:t>RPa160046  |  Long Distance Coverage Requirement  |  3GPP RAN-Next Generation Access</a:t>
            </a:r>
            <a:endParaRPr lang="en-AU" dirty="0">
              <a:solidFill>
                <a:srgbClr val="505050"/>
              </a:solidFill>
            </a:endParaRPr>
          </a:p>
        </p:txBody>
      </p:sp>
      <p:sp>
        <p:nvSpPr>
          <p:cNvPr id="3" name="Slide Number Placeholder 2"/>
          <p:cNvSpPr>
            <a:spLocks noGrp="1"/>
          </p:cNvSpPr>
          <p:nvPr>
            <p:ph type="sldNum" sz="quarter" idx="12"/>
          </p:nvPr>
        </p:nvSpPr>
        <p:spPr/>
        <p:txBody>
          <a:bodyPr/>
          <a:lstStyle/>
          <a:p>
            <a:r>
              <a:rPr lang="en-AU" dirty="0"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Tree>
    <p:extLst>
      <p:ext uri="{BB962C8B-B14F-4D97-AF65-F5344CB8AC3E}">
        <p14:creationId xmlns:p14="http://schemas.microsoft.com/office/powerpoint/2010/main" val="2131095006"/>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ub Divider Statement Slide">
    <p:spTree>
      <p:nvGrpSpPr>
        <p:cNvPr id="1" name=""/>
        <p:cNvGrpSpPr/>
        <p:nvPr/>
      </p:nvGrpSpPr>
      <p:grpSpPr>
        <a:xfrm>
          <a:off x="0" y="0"/>
          <a:ext cx="0" cy="0"/>
          <a:chOff x="0" y="0"/>
          <a:chExt cx="0" cy="0"/>
        </a:xfrm>
      </p:grpSpPr>
      <p:sp>
        <p:nvSpPr>
          <p:cNvPr id="6" name="Text Placeholder 6"/>
          <p:cNvSpPr>
            <a:spLocks noGrp="1"/>
          </p:cNvSpPr>
          <p:nvPr>
            <p:ph type="body" sz="quarter" idx="13" hasCustomPrompt="1"/>
          </p:nvPr>
        </p:nvSpPr>
        <p:spPr>
          <a:xfrm>
            <a:off x="468000" y="1699200"/>
            <a:ext cx="5400000" cy="1476000"/>
          </a:xfrm>
        </p:spPr>
        <p:txBody>
          <a:bodyPr/>
          <a:lstStyle>
            <a:lvl1pPr marL="0" indent="0">
              <a:lnSpc>
                <a:spcPct val="85000"/>
              </a:lnSpc>
              <a:spcBef>
                <a:spcPts val="0"/>
              </a:spcBef>
              <a:spcAft>
                <a:spcPts val="0"/>
              </a:spcAft>
              <a:defRPr sz="3500" cap="none" baseline="0">
                <a:solidFill>
                  <a:schemeClr val="accent1"/>
                </a:solidFill>
                <a:latin typeface="+mj-lt"/>
              </a:defRPr>
            </a:lvl1pPr>
            <a:lvl2pPr marL="0" marR="0" indent="0" algn="l" defTabSz="914290" rtl="0" eaLnBrk="1" fontAlgn="auto" latinLnBrk="0" hangingPunct="1">
              <a:lnSpc>
                <a:spcPct val="85000"/>
              </a:lnSpc>
              <a:spcBef>
                <a:spcPts val="0"/>
              </a:spcBef>
              <a:spcAft>
                <a:spcPts val="0"/>
              </a:spcAft>
              <a:buClrTx/>
              <a:buSzTx/>
              <a:buFont typeface="Arial" pitchFamily="34" charset="0"/>
              <a:buNone/>
              <a:tabLst/>
              <a:defRPr lang="en-US" sz="3500" dirty="0" smtClean="0">
                <a:solidFill>
                  <a:schemeClr val="tx2"/>
                </a:solidFill>
              </a:defRPr>
            </a:lvl2pPr>
          </a:lstStyle>
          <a:p>
            <a:pPr lvl="0"/>
            <a:r>
              <a:rPr lang="en-US" dirty="0" smtClean="0"/>
              <a:t>Sub divider slide</a:t>
            </a:r>
          </a:p>
          <a:p>
            <a:pPr lvl="1"/>
            <a:r>
              <a:rPr lang="en-US" dirty="0" smtClean="0"/>
              <a:t>Sub divider slide</a:t>
            </a:r>
          </a:p>
        </p:txBody>
      </p:sp>
      <p:sp>
        <p:nvSpPr>
          <p:cNvPr id="3" name="Footer Placeholder 2"/>
          <p:cNvSpPr>
            <a:spLocks noGrp="1"/>
          </p:cNvSpPr>
          <p:nvPr>
            <p:ph type="ftr" sz="quarter" idx="14"/>
          </p:nvPr>
        </p:nvSpPr>
        <p:spPr/>
        <p:txBody>
          <a:bodyPr/>
          <a:lstStyle/>
          <a:p>
            <a:r>
              <a:rPr lang="en-AU" smtClean="0">
                <a:solidFill>
                  <a:srgbClr val="505050"/>
                </a:solidFill>
              </a:rPr>
              <a:t>RPa160046  |  Long Distance Coverage Requirement  |  3GPP RAN-Next Generation Access</a:t>
            </a:r>
            <a:endParaRPr lang="en-AU" dirty="0">
              <a:solidFill>
                <a:srgbClr val="505050"/>
              </a:solidFill>
            </a:endParaRPr>
          </a:p>
        </p:txBody>
      </p:sp>
      <p:sp>
        <p:nvSpPr>
          <p:cNvPr id="4" name="Slide Number Placeholder 3"/>
          <p:cNvSpPr>
            <a:spLocks noGrp="1"/>
          </p:cNvSpPr>
          <p:nvPr>
            <p:ph type="sldNum" sz="quarter" idx="15"/>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Tree>
    <p:extLst>
      <p:ext uri="{BB962C8B-B14F-4D97-AF65-F5344CB8AC3E}">
        <p14:creationId xmlns:p14="http://schemas.microsoft.com/office/powerpoint/2010/main" val="885166113"/>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No Bullets Slide">
    <p:spTree>
      <p:nvGrpSpPr>
        <p:cNvPr id="1" name=""/>
        <p:cNvGrpSpPr/>
        <p:nvPr/>
      </p:nvGrpSpPr>
      <p:grpSpPr>
        <a:xfrm>
          <a:off x="0" y="0"/>
          <a:ext cx="0" cy="0"/>
          <a:chOff x="0" y="0"/>
          <a:chExt cx="0" cy="0"/>
        </a:xfrm>
      </p:grpSpPr>
      <p:sp>
        <p:nvSpPr>
          <p:cNvPr id="8" name="Text Placeholder 7"/>
          <p:cNvSpPr>
            <a:spLocks noGrp="1"/>
          </p:cNvSpPr>
          <p:nvPr>
            <p:ph type="body" sz="quarter" idx="13" hasCustomPrompt="1"/>
          </p:nvPr>
        </p:nvSpPr>
        <p:spPr>
          <a:xfrm>
            <a:off x="462856" y="1504286"/>
            <a:ext cx="7128000" cy="4302000"/>
          </a:xfrm>
        </p:spPr>
        <p:txBody>
          <a:bodyPr/>
          <a:lstStyle>
            <a:lvl1pPr>
              <a:spcAft>
                <a:spcPts val="0"/>
              </a:spcAft>
              <a:defRPr b="1" spc="0" baseline="0">
                <a:solidFill>
                  <a:schemeClr val="tx2"/>
                </a:solidFill>
              </a:defRPr>
            </a:lvl1pPr>
            <a:lvl2pPr marL="0">
              <a:spcBef>
                <a:spcPts val="0"/>
              </a:spcBef>
              <a:defRPr spc="0" baseline="0">
                <a:solidFill>
                  <a:schemeClr val="bg2"/>
                </a:solidFill>
              </a:defRPr>
            </a:lvl2pPr>
            <a:lvl3pPr marL="257112">
              <a:defRPr spc="0" baseline="0">
                <a:solidFill>
                  <a:schemeClr val="bg2"/>
                </a:solidFill>
              </a:defRPr>
            </a:lvl3pPr>
            <a:lvl4pPr marL="514224">
              <a:defRPr spc="0">
                <a:solidFill>
                  <a:schemeClr val="bg2"/>
                </a:solidFill>
              </a:defRPr>
            </a:lvl4pPr>
            <a:lvl5pPr marL="771336">
              <a:defRPr spc="0">
                <a:solidFill>
                  <a:schemeClr val="bg2"/>
                </a:solidFill>
              </a:defRPr>
            </a:lvl5pPr>
            <a:lvl6pPr>
              <a:defRPr spc="0">
                <a:solidFill>
                  <a:schemeClr val="bg2"/>
                </a:solidFill>
              </a:defRPr>
            </a:lvl6pPr>
          </a:lstStyle>
          <a:p>
            <a:pPr lvl="0"/>
            <a:r>
              <a:rPr lang="en-US" dirty="0" smtClean="0"/>
              <a:t>Subheading style</a:t>
            </a:r>
          </a:p>
          <a:p>
            <a:pPr lvl="1"/>
            <a:r>
              <a:rPr lang="en-US" dirty="0" smtClean="0"/>
              <a:t>First level</a:t>
            </a:r>
          </a:p>
          <a:p>
            <a:pPr lvl="2"/>
            <a:r>
              <a:rPr lang="en-US" dirty="0" smtClean="0"/>
              <a:t>Second level</a:t>
            </a:r>
          </a:p>
          <a:p>
            <a:pPr lvl="3"/>
            <a:r>
              <a:rPr lang="en-US" dirty="0" smtClean="0"/>
              <a:t>Third level</a:t>
            </a:r>
          </a:p>
          <a:p>
            <a:pPr lvl="4"/>
            <a:r>
              <a:rPr lang="en-US" dirty="0" smtClean="0"/>
              <a:t>Fourth level</a:t>
            </a:r>
          </a:p>
          <a:p>
            <a:pPr lvl="5"/>
            <a:r>
              <a:rPr lang="en-US" dirty="0" smtClean="0"/>
              <a:t>Fifth level</a:t>
            </a:r>
            <a:endParaRPr lang="en-AU" dirty="0"/>
          </a:p>
        </p:txBody>
      </p:sp>
      <p:sp>
        <p:nvSpPr>
          <p:cNvPr id="4" name="Title 3"/>
          <p:cNvSpPr>
            <a:spLocks noGrp="1"/>
          </p:cNvSpPr>
          <p:nvPr>
            <p:ph type="title"/>
          </p:nvPr>
        </p:nvSpPr>
        <p:spPr/>
        <p:txBody>
          <a:bodyPr/>
          <a:lstStyle/>
          <a:p>
            <a:r>
              <a:rPr lang="en-US" smtClean="0"/>
              <a:t>Click to edit Master title style</a:t>
            </a:r>
            <a:endParaRPr lang="en-AU"/>
          </a:p>
        </p:txBody>
      </p:sp>
      <p:sp>
        <p:nvSpPr>
          <p:cNvPr id="21" name="Footer Placeholder 23"/>
          <p:cNvSpPr>
            <a:spLocks noGrp="1"/>
          </p:cNvSpPr>
          <p:nvPr>
            <p:ph type="ftr" sz="quarter" idx="3"/>
          </p:nvPr>
        </p:nvSpPr>
        <p:spPr>
          <a:xfrm>
            <a:off x="5436096" y="6391911"/>
            <a:ext cx="2895600" cy="90000"/>
          </a:xfrm>
          <a:prstGeom prst="rect">
            <a:avLst/>
          </a:prstGeom>
        </p:spPr>
        <p:txBody>
          <a:bodyPr vert="horz" wrap="none" lIns="0" tIns="0" rIns="0" bIns="0" rtlCol="0" anchor="ctr"/>
          <a:lstStyle>
            <a:lvl1pPr algn="r">
              <a:defRPr sz="700" cap="none" baseline="0">
                <a:solidFill>
                  <a:schemeClr val="bg2"/>
                </a:solidFill>
              </a:defRPr>
            </a:lvl1pPr>
          </a:lstStyle>
          <a:p>
            <a:r>
              <a:rPr lang="en-AU" smtClean="0">
                <a:solidFill>
                  <a:srgbClr val="505050"/>
                </a:solidFill>
              </a:rPr>
              <a:t>RPa160046  |  Long Distance Coverage Requirement  |  3GPP RAN-Next Generation Access</a:t>
            </a:r>
            <a:endParaRPr lang="en-AU" dirty="0">
              <a:solidFill>
                <a:srgbClr val="505050"/>
              </a:solidFill>
            </a:endParaRPr>
          </a:p>
        </p:txBody>
      </p:sp>
      <p:sp>
        <p:nvSpPr>
          <p:cNvPr id="5" name="Slide Number Placeholder 27"/>
          <p:cNvSpPr>
            <a:spLocks noGrp="1"/>
          </p:cNvSpPr>
          <p:nvPr>
            <p:ph type="sldNum" sz="quarter" idx="4"/>
          </p:nvPr>
        </p:nvSpPr>
        <p:spPr>
          <a:xfrm>
            <a:off x="8397580" y="6391911"/>
            <a:ext cx="360000" cy="90000"/>
          </a:xfrm>
          <a:prstGeom prst="rect">
            <a:avLst/>
          </a:prstGeom>
        </p:spPr>
        <p:txBody>
          <a:bodyPr vert="horz" lIns="0" tIns="0" rIns="0" bIns="0" rtlCol="0" anchor="ctr"/>
          <a:lstStyle>
            <a:lvl1pPr algn="r">
              <a:defRPr sz="700" cap="none" baseline="0">
                <a:solidFill>
                  <a:schemeClr val="bg2"/>
                </a:solidFill>
              </a:defRPr>
            </a:lvl1pPr>
          </a:lstStyle>
          <a:p>
            <a:r>
              <a:rPr lang="en-AU" dirty="0"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Tree>
    <p:extLst>
      <p:ext uri="{BB962C8B-B14F-4D97-AF65-F5344CB8AC3E}">
        <p14:creationId xmlns:p14="http://schemas.microsoft.com/office/powerpoint/2010/main" val="1381484713"/>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 with Bullets Slide">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462856" y="1504286"/>
            <a:ext cx="7128000" cy="4302000"/>
          </a:xfrm>
        </p:spPr>
        <p:txBody>
          <a:bodyPr/>
          <a:lstStyle>
            <a:lvl1pPr marL="0" indent="0">
              <a:spcBef>
                <a:spcPts val="600"/>
              </a:spcBef>
              <a:spcAft>
                <a:spcPts val="360"/>
              </a:spcAft>
              <a:buFontTx/>
              <a:buNone/>
              <a:defRPr spc="0">
                <a:solidFill>
                  <a:schemeClr val="bg2"/>
                </a:solidFill>
              </a:defRPr>
            </a:lvl1pPr>
            <a:lvl2pPr marL="180000" indent="-179978">
              <a:buFont typeface="Arial" pitchFamily="34" charset="0"/>
              <a:buChar char="–"/>
              <a:defRPr spc="0"/>
            </a:lvl2pPr>
            <a:lvl3pPr marL="360000" indent="-179978">
              <a:buFont typeface="Arial" pitchFamily="34" charset="0"/>
              <a:buChar char="•"/>
              <a:defRPr spc="0"/>
            </a:lvl3pPr>
            <a:lvl4pPr marL="540000" indent="-179978">
              <a:spcAft>
                <a:spcPts val="1200"/>
              </a:spcAft>
              <a:buFont typeface="Arial" pitchFamily="34" charset="0"/>
              <a:buChar char="•"/>
              <a:defRPr spc="0"/>
            </a:lvl4pPr>
            <a:lvl5pPr marL="720000" indent="-179978">
              <a:spcAft>
                <a:spcPts val="1200"/>
              </a:spcAft>
              <a:buFont typeface="Arial" pitchFamily="34" charset="0"/>
              <a:buChar char="•"/>
              <a:defRPr spc="0"/>
            </a:lvl5pPr>
            <a:lvl6pPr marL="899892" indent="-179978">
              <a:buFont typeface="Courier New" pitchFamily="49" charset="0"/>
              <a:buChar char="-"/>
              <a:defRPr/>
            </a:lvl6pPr>
            <a:lvl7pPr marL="899892" indent="-179978">
              <a:buFont typeface="Courier New" pitchFamily="49" charset="0"/>
              <a:buChar char="-"/>
              <a:defRPr/>
            </a:lvl7pPr>
            <a:lvl8pPr marL="899892" indent="-179978">
              <a:buFont typeface="Courier New" pitchFamily="49" charset="0"/>
              <a:buChar char="-"/>
              <a:defRPr/>
            </a:lvl8pPr>
            <a:lvl9pPr marL="899892" indent="-179978">
              <a:buFont typeface="Courier New" pitchFamily="49" charset="0"/>
              <a:buChar char="-"/>
              <a:defRPr/>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 name="Title 4"/>
          <p:cNvSpPr>
            <a:spLocks noGrp="1"/>
          </p:cNvSpPr>
          <p:nvPr>
            <p:ph type="title"/>
          </p:nvPr>
        </p:nvSpPr>
        <p:spPr/>
        <p:txBody>
          <a:bodyPr/>
          <a:lstStyle/>
          <a:p>
            <a:r>
              <a:rPr lang="en-US" smtClean="0"/>
              <a:t>Click to edit Master title style</a:t>
            </a:r>
            <a:endParaRPr lang="en-AU"/>
          </a:p>
        </p:txBody>
      </p:sp>
      <p:sp>
        <p:nvSpPr>
          <p:cNvPr id="6" name="Footer Placeholder 23"/>
          <p:cNvSpPr>
            <a:spLocks noGrp="1"/>
          </p:cNvSpPr>
          <p:nvPr>
            <p:ph type="ftr" sz="quarter" idx="3"/>
          </p:nvPr>
        </p:nvSpPr>
        <p:spPr>
          <a:xfrm>
            <a:off x="5436096" y="6391911"/>
            <a:ext cx="2895600" cy="90000"/>
          </a:xfrm>
          <a:prstGeom prst="rect">
            <a:avLst/>
          </a:prstGeom>
        </p:spPr>
        <p:txBody>
          <a:bodyPr vert="horz" wrap="none" lIns="0" tIns="0" rIns="0" bIns="0" rtlCol="0" anchor="ctr"/>
          <a:lstStyle>
            <a:lvl1pPr algn="r">
              <a:defRPr sz="700" cap="none" baseline="0">
                <a:solidFill>
                  <a:schemeClr val="bg2"/>
                </a:solidFill>
              </a:defRPr>
            </a:lvl1pPr>
          </a:lstStyle>
          <a:p>
            <a:r>
              <a:rPr lang="en-AU" smtClean="0">
                <a:solidFill>
                  <a:srgbClr val="505050"/>
                </a:solidFill>
              </a:rPr>
              <a:t>RPa160046  |  Long Distance Coverage Requirement  |  3GPP RAN-Next Generation Access</a:t>
            </a:r>
            <a:endParaRPr lang="en-AU" dirty="0">
              <a:solidFill>
                <a:srgbClr val="505050"/>
              </a:solidFill>
            </a:endParaRPr>
          </a:p>
        </p:txBody>
      </p:sp>
      <p:sp>
        <p:nvSpPr>
          <p:cNvPr id="7" name="Slide Number Placeholder 27"/>
          <p:cNvSpPr>
            <a:spLocks noGrp="1"/>
          </p:cNvSpPr>
          <p:nvPr>
            <p:ph type="sldNum" sz="quarter" idx="4"/>
          </p:nvPr>
        </p:nvSpPr>
        <p:spPr>
          <a:xfrm>
            <a:off x="8397580" y="6391911"/>
            <a:ext cx="360000" cy="90000"/>
          </a:xfrm>
          <a:prstGeom prst="rect">
            <a:avLst/>
          </a:prstGeom>
        </p:spPr>
        <p:txBody>
          <a:bodyPr vert="horz" lIns="0" tIns="0" rIns="0" bIns="0" rtlCol="0" anchor="ctr"/>
          <a:lstStyle>
            <a:lvl1pPr algn="r">
              <a:defRPr sz="700" cap="none" baseline="0">
                <a:solidFill>
                  <a:schemeClr val="bg2"/>
                </a:solidFill>
              </a:defRPr>
            </a:lvl1pPr>
          </a:lstStyle>
          <a:p>
            <a:r>
              <a:rPr lang="en-AU" dirty="0"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Tree>
    <p:extLst>
      <p:ext uri="{BB962C8B-B14F-4D97-AF65-F5344CB8AC3E}">
        <p14:creationId xmlns:p14="http://schemas.microsoft.com/office/powerpoint/2010/main" val="1077213916"/>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 with Numbers Slide">
    <p:spTree>
      <p:nvGrpSpPr>
        <p:cNvPr id="1" name=""/>
        <p:cNvGrpSpPr/>
        <p:nvPr/>
      </p:nvGrpSpPr>
      <p:grpSpPr>
        <a:xfrm>
          <a:off x="0" y="0"/>
          <a:ext cx="0" cy="0"/>
          <a:chOff x="0" y="0"/>
          <a:chExt cx="0" cy="0"/>
        </a:xfrm>
      </p:grpSpPr>
      <p:sp>
        <p:nvSpPr>
          <p:cNvPr id="7" name="Text Placeholder 7"/>
          <p:cNvSpPr>
            <a:spLocks noGrp="1"/>
          </p:cNvSpPr>
          <p:nvPr>
            <p:ph type="body" sz="quarter" idx="13"/>
          </p:nvPr>
        </p:nvSpPr>
        <p:spPr>
          <a:xfrm>
            <a:off x="462856" y="1504286"/>
            <a:ext cx="7128000" cy="4302000"/>
          </a:xfrm>
        </p:spPr>
        <p:txBody>
          <a:bodyPr/>
          <a:lstStyle>
            <a:lvl1pPr marL="257112" indent="-257112">
              <a:buClr>
                <a:schemeClr val="tx2"/>
              </a:buClr>
              <a:buFont typeface="+mj-lt"/>
              <a:buAutoNum type="arabicPeriod"/>
              <a:defRPr spc="0">
                <a:solidFill>
                  <a:schemeClr val="bg2"/>
                </a:solidFill>
              </a:defRPr>
            </a:lvl1pPr>
            <a:lvl2pPr marL="514224" indent="-257112">
              <a:buClr>
                <a:schemeClr val="tx2"/>
              </a:buClr>
              <a:buFont typeface="+mj-lt"/>
              <a:buAutoNum type="arabicPeriod"/>
              <a:defRPr spc="0"/>
            </a:lvl2pPr>
            <a:lvl3pPr marL="771336" indent="-257112">
              <a:buClr>
                <a:schemeClr val="tx2"/>
              </a:buClr>
              <a:buFont typeface="+mj-lt"/>
              <a:buAutoNum type="arabicPeriod"/>
              <a:defRPr spc="0"/>
            </a:lvl3pPr>
            <a:lvl4pPr marL="1028448" indent="-257112">
              <a:buClr>
                <a:schemeClr val="tx2"/>
              </a:buClr>
              <a:buFont typeface="+mj-lt"/>
              <a:buAutoNum type="arabicPeriod"/>
              <a:defRPr spc="0"/>
            </a:lvl4pPr>
            <a:lvl5pPr marL="1285560" indent="-257112">
              <a:buClr>
                <a:schemeClr val="tx2"/>
              </a:buClr>
              <a:buFont typeface="+mj-lt"/>
              <a:buAutoNum type="arabicPeriod"/>
              <a:defRPr spc="0"/>
            </a:lvl5pPr>
            <a:lvl6pPr marL="899892" indent="-179978">
              <a:buFont typeface="Courier New" pitchFamily="49" charset="0"/>
              <a:buChar char="-"/>
              <a:defRPr/>
            </a:lvl6pPr>
            <a:lvl7pPr marL="899892" indent="-179978">
              <a:buFont typeface="Courier New" pitchFamily="49" charset="0"/>
              <a:buChar char="-"/>
              <a:defRPr/>
            </a:lvl7pPr>
            <a:lvl8pPr marL="899892" indent="-179978">
              <a:buFont typeface="Courier New" pitchFamily="49" charset="0"/>
              <a:buChar char="-"/>
              <a:defRPr/>
            </a:lvl8pPr>
            <a:lvl9pPr marL="899892" indent="-179978">
              <a:buFont typeface="Courier New" pitchFamily="49" charset="0"/>
              <a:buChar cha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6" name="Footer Placeholder 5"/>
          <p:cNvSpPr>
            <a:spLocks noGrp="1"/>
          </p:cNvSpPr>
          <p:nvPr>
            <p:ph type="ftr" sz="quarter" idx="14"/>
          </p:nvPr>
        </p:nvSpPr>
        <p:spPr/>
        <p:txBody>
          <a:bodyPr/>
          <a:lstStyle/>
          <a:p>
            <a:r>
              <a:rPr lang="en-AU" smtClean="0">
                <a:solidFill>
                  <a:srgbClr val="505050"/>
                </a:solidFill>
              </a:rPr>
              <a:t>RPa160046  |  Long Distance Coverage Requirement  |  3GPP RAN-Next Generation Access</a:t>
            </a:r>
            <a:endParaRPr lang="en-AU" dirty="0">
              <a:solidFill>
                <a:srgbClr val="505050"/>
              </a:solidFill>
            </a:endParaRPr>
          </a:p>
        </p:txBody>
      </p:sp>
      <p:sp>
        <p:nvSpPr>
          <p:cNvPr id="8" name="Slide Number Placeholder 7"/>
          <p:cNvSpPr>
            <a:spLocks noGrp="1"/>
          </p:cNvSpPr>
          <p:nvPr>
            <p:ph type="sldNum" sz="quarter" idx="15"/>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3" name="Title 2"/>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1863325339"/>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xt Two Columns Slide">
    <p:spTree>
      <p:nvGrpSpPr>
        <p:cNvPr id="1" name=""/>
        <p:cNvGrpSpPr/>
        <p:nvPr/>
      </p:nvGrpSpPr>
      <p:grpSpPr>
        <a:xfrm>
          <a:off x="0" y="0"/>
          <a:ext cx="0" cy="0"/>
          <a:chOff x="0" y="0"/>
          <a:chExt cx="0" cy="0"/>
        </a:xfrm>
      </p:grpSpPr>
      <p:sp>
        <p:nvSpPr>
          <p:cNvPr id="11" name="Text Placeholder 7"/>
          <p:cNvSpPr>
            <a:spLocks noGrp="1"/>
          </p:cNvSpPr>
          <p:nvPr>
            <p:ph type="body" sz="quarter" idx="13" hasCustomPrompt="1"/>
          </p:nvPr>
        </p:nvSpPr>
        <p:spPr>
          <a:xfrm>
            <a:off x="462856" y="1504286"/>
            <a:ext cx="7128000" cy="4302000"/>
          </a:xfrm>
        </p:spPr>
        <p:txBody>
          <a:bodyPr numCol="2" spcCol="179978"/>
          <a:lstStyle>
            <a:lvl1pPr>
              <a:spcAft>
                <a:spcPts val="0"/>
              </a:spcAft>
              <a:defRPr b="1" spc="0" baseline="0">
                <a:solidFill>
                  <a:schemeClr val="tx2"/>
                </a:solidFill>
              </a:defRPr>
            </a:lvl1pPr>
            <a:lvl2pPr marL="0">
              <a:spcBef>
                <a:spcPts val="0"/>
              </a:spcBef>
              <a:defRPr spc="0" baseline="0">
                <a:solidFill>
                  <a:schemeClr val="bg2"/>
                </a:solidFill>
              </a:defRPr>
            </a:lvl2pPr>
            <a:lvl3pPr marL="257112">
              <a:defRPr spc="0" baseline="0">
                <a:solidFill>
                  <a:schemeClr val="bg2"/>
                </a:solidFill>
              </a:defRPr>
            </a:lvl3pPr>
            <a:lvl4pPr marL="514224">
              <a:defRPr spc="0">
                <a:solidFill>
                  <a:schemeClr val="bg2"/>
                </a:solidFill>
              </a:defRPr>
            </a:lvl4pPr>
            <a:lvl5pPr marL="771336">
              <a:defRPr spc="0">
                <a:solidFill>
                  <a:schemeClr val="bg2"/>
                </a:solidFill>
              </a:defRPr>
            </a:lvl5pPr>
            <a:lvl6pPr>
              <a:defRPr spc="0">
                <a:solidFill>
                  <a:schemeClr val="bg2"/>
                </a:solidFill>
              </a:defRPr>
            </a:lvl6pPr>
          </a:lstStyle>
          <a:p>
            <a:pPr lvl="0"/>
            <a:r>
              <a:rPr lang="en-US" dirty="0" smtClean="0"/>
              <a:t>Subheading style</a:t>
            </a:r>
          </a:p>
          <a:p>
            <a:pPr lvl="1"/>
            <a:r>
              <a:rPr lang="en-US" dirty="0" smtClean="0"/>
              <a:t>First level</a:t>
            </a:r>
          </a:p>
          <a:p>
            <a:pPr lvl="2"/>
            <a:r>
              <a:rPr lang="en-US" dirty="0" smtClean="0"/>
              <a:t>Second level</a:t>
            </a:r>
          </a:p>
          <a:p>
            <a:pPr lvl="3"/>
            <a:r>
              <a:rPr lang="en-US" dirty="0" smtClean="0"/>
              <a:t>Third level</a:t>
            </a:r>
          </a:p>
          <a:p>
            <a:pPr lvl="4"/>
            <a:r>
              <a:rPr lang="en-US" dirty="0" smtClean="0"/>
              <a:t>Fourth level</a:t>
            </a:r>
          </a:p>
          <a:p>
            <a:pPr lvl="5"/>
            <a:r>
              <a:rPr lang="en-US" dirty="0" smtClean="0"/>
              <a:t>Fifth level</a:t>
            </a:r>
            <a:endParaRPr lang="en-AU" dirty="0"/>
          </a:p>
        </p:txBody>
      </p:sp>
      <p:sp>
        <p:nvSpPr>
          <p:cNvPr id="2" name="Footer Placeholder 1"/>
          <p:cNvSpPr>
            <a:spLocks noGrp="1"/>
          </p:cNvSpPr>
          <p:nvPr>
            <p:ph type="ftr" sz="quarter" idx="14"/>
          </p:nvPr>
        </p:nvSpPr>
        <p:spPr/>
        <p:txBody>
          <a:bodyPr/>
          <a:lstStyle/>
          <a:p>
            <a:r>
              <a:rPr lang="en-AU" smtClean="0">
                <a:solidFill>
                  <a:srgbClr val="505050"/>
                </a:solidFill>
              </a:rPr>
              <a:t>RPa160046  |  Long Distance Coverage Requirement  |  3GPP RAN-Next Generation Access</a:t>
            </a:r>
            <a:endParaRPr lang="en-AU" dirty="0">
              <a:solidFill>
                <a:srgbClr val="505050"/>
              </a:solidFill>
            </a:endParaRPr>
          </a:p>
        </p:txBody>
      </p:sp>
      <p:sp>
        <p:nvSpPr>
          <p:cNvPr id="3" name="Slide Number Placeholder 2"/>
          <p:cNvSpPr>
            <a:spLocks noGrp="1"/>
          </p:cNvSpPr>
          <p:nvPr>
            <p:ph type="sldNum" sz="quarter" idx="15"/>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4" name="Title 3"/>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1467108040"/>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Only Slide">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AU" smtClean="0">
                <a:solidFill>
                  <a:srgbClr val="505050"/>
                </a:solidFill>
              </a:rPr>
              <a:t>RPa160046  |  Long Distance Coverage Requirement  |  3GPP RAN-Next Generation Access</a:t>
            </a:r>
            <a:endParaRPr lang="en-AU" dirty="0">
              <a:solidFill>
                <a:srgbClr val="505050"/>
              </a:solidFill>
            </a:endParaRPr>
          </a:p>
        </p:txBody>
      </p:sp>
      <p:sp>
        <p:nvSpPr>
          <p:cNvPr id="3" name="Slide Number Placeholder 2"/>
          <p:cNvSpPr>
            <a:spLocks noGrp="1"/>
          </p:cNvSpPr>
          <p:nvPr>
            <p:ph type="sldNum" sz="quarter" idx="11"/>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4" name="Title 3"/>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1178229498"/>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with Image Slide">
    <p:spTree>
      <p:nvGrpSpPr>
        <p:cNvPr id="1" name=""/>
        <p:cNvGrpSpPr/>
        <p:nvPr/>
      </p:nvGrpSpPr>
      <p:grpSpPr>
        <a:xfrm>
          <a:off x="0" y="0"/>
          <a:ext cx="0" cy="0"/>
          <a:chOff x="0" y="0"/>
          <a:chExt cx="0" cy="0"/>
        </a:xfrm>
      </p:grpSpPr>
      <p:sp>
        <p:nvSpPr>
          <p:cNvPr id="9" name="Text Placeholder 7"/>
          <p:cNvSpPr>
            <a:spLocks noGrp="1"/>
          </p:cNvSpPr>
          <p:nvPr>
            <p:ph type="body" sz="quarter" idx="14" hasCustomPrompt="1"/>
          </p:nvPr>
        </p:nvSpPr>
        <p:spPr>
          <a:xfrm>
            <a:off x="462856" y="1504287"/>
            <a:ext cx="3924000" cy="4302000"/>
          </a:xfrm>
        </p:spPr>
        <p:txBody>
          <a:bodyPr/>
          <a:lstStyle>
            <a:lvl1pPr>
              <a:spcAft>
                <a:spcPts val="0"/>
              </a:spcAft>
              <a:defRPr b="1" baseline="0">
                <a:solidFill>
                  <a:schemeClr val="tx2"/>
                </a:solidFill>
              </a:defRPr>
            </a:lvl1pPr>
            <a:lvl2pPr marL="0">
              <a:spcBef>
                <a:spcPts val="0"/>
              </a:spcBef>
              <a:defRPr baseline="0">
                <a:solidFill>
                  <a:schemeClr val="bg2"/>
                </a:solidFill>
              </a:defRPr>
            </a:lvl2pPr>
            <a:lvl3pPr marL="257112">
              <a:defRPr baseline="0">
                <a:solidFill>
                  <a:schemeClr val="bg2"/>
                </a:solidFill>
              </a:defRPr>
            </a:lvl3pPr>
            <a:lvl4pPr marL="514224">
              <a:defRPr>
                <a:solidFill>
                  <a:schemeClr val="bg2"/>
                </a:solidFill>
              </a:defRPr>
            </a:lvl4pPr>
            <a:lvl5pPr marL="771336">
              <a:defRPr>
                <a:solidFill>
                  <a:schemeClr val="bg2"/>
                </a:solidFill>
              </a:defRPr>
            </a:lvl5pPr>
            <a:lvl6pPr>
              <a:defRPr>
                <a:solidFill>
                  <a:schemeClr val="bg2"/>
                </a:solidFill>
              </a:defRPr>
            </a:lvl6pPr>
          </a:lstStyle>
          <a:p>
            <a:pPr lvl="0"/>
            <a:r>
              <a:rPr lang="en-US" dirty="0" smtClean="0"/>
              <a:t>Subheading style</a:t>
            </a:r>
          </a:p>
          <a:p>
            <a:pPr lvl="1"/>
            <a:r>
              <a:rPr lang="en-US" dirty="0" smtClean="0"/>
              <a:t>First level</a:t>
            </a:r>
          </a:p>
          <a:p>
            <a:pPr lvl="2"/>
            <a:r>
              <a:rPr lang="en-US" dirty="0" smtClean="0"/>
              <a:t>Second level</a:t>
            </a:r>
          </a:p>
          <a:p>
            <a:pPr lvl="3"/>
            <a:r>
              <a:rPr lang="en-US" dirty="0" smtClean="0"/>
              <a:t>Third level</a:t>
            </a:r>
          </a:p>
          <a:p>
            <a:pPr lvl="4"/>
            <a:r>
              <a:rPr lang="en-US" dirty="0" smtClean="0"/>
              <a:t>Fourth level</a:t>
            </a:r>
          </a:p>
          <a:p>
            <a:pPr lvl="5"/>
            <a:r>
              <a:rPr lang="en-US" dirty="0" smtClean="0"/>
              <a:t>Fifth level</a:t>
            </a:r>
            <a:endParaRPr lang="en-AU" dirty="0"/>
          </a:p>
        </p:txBody>
      </p:sp>
      <p:sp>
        <p:nvSpPr>
          <p:cNvPr id="23" name="Picture Placeholder 7"/>
          <p:cNvSpPr>
            <a:spLocks noGrp="1"/>
          </p:cNvSpPr>
          <p:nvPr>
            <p:ph type="pic" sz="quarter" idx="13"/>
          </p:nvPr>
        </p:nvSpPr>
        <p:spPr>
          <a:xfrm>
            <a:off x="4564308" y="1504287"/>
            <a:ext cx="4230000" cy="4302000"/>
          </a:xfrm>
          <a:solidFill>
            <a:schemeClr val="bg1">
              <a:lumMod val="95000"/>
            </a:schemeClr>
          </a:solidFill>
        </p:spPr>
        <p:txBody>
          <a:bodyPr/>
          <a:lstStyle>
            <a:lvl1pPr>
              <a:defRPr>
                <a:solidFill>
                  <a:schemeClr val="bg2"/>
                </a:solidFill>
              </a:defRPr>
            </a:lvl1pPr>
          </a:lstStyle>
          <a:p>
            <a:r>
              <a:rPr lang="en-US" smtClean="0"/>
              <a:t>Click icon to add picture</a:t>
            </a:r>
            <a:endParaRPr lang="en-US" dirty="0"/>
          </a:p>
        </p:txBody>
      </p:sp>
      <p:sp>
        <p:nvSpPr>
          <p:cNvPr id="2" name="Footer Placeholder 1"/>
          <p:cNvSpPr>
            <a:spLocks noGrp="1"/>
          </p:cNvSpPr>
          <p:nvPr>
            <p:ph type="ftr" sz="quarter" idx="15"/>
          </p:nvPr>
        </p:nvSpPr>
        <p:spPr/>
        <p:txBody>
          <a:bodyPr/>
          <a:lstStyle/>
          <a:p>
            <a:r>
              <a:rPr lang="en-AU" smtClean="0">
                <a:solidFill>
                  <a:srgbClr val="505050"/>
                </a:solidFill>
              </a:rPr>
              <a:t>RPa160046  |  Long Distance Coverage Requirement  |  3GPP RAN-Next Generation Access</a:t>
            </a:r>
            <a:endParaRPr lang="en-AU" dirty="0">
              <a:solidFill>
                <a:srgbClr val="505050"/>
              </a:solidFill>
            </a:endParaRPr>
          </a:p>
        </p:txBody>
      </p:sp>
      <p:sp>
        <p:nvSpPr>
          <p:cNvPr id="3" name="Slide Number Placeholder 2"/>
          <p:cNvSpPr>
            <a:spLocks noGrp="1"/>
          </p:cNvSpPr>
          <p:nvPr>
            <p:ph type="sldNum" sz="quarter" idx="16"/>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5" name="Title 4"/>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197467808"/>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Title and Image Slide">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481908" y="1504286"/>
            <a:ext cx="8312400" cy="4302000"/>
          </a:xfrm>
          <a:solidFill>
            <a:schemeClr val="bg1">
              <a:lumMod val="95000"/>
            </a:schemeClr>
          </a:solidFill>
        </p:spPr>
        <p:txBody>
          <a:bodyPr/>
          <a:lstStyle>
            <a:lvl1pPr>
              <a:defRPr>
                <a:solidFill>
                  <a:schemeClr val="bg2"/>
                </a:solidFill>
              </a:defRPr>
            </a:lvl1pPr>
          </a:lstStyle>
          <a:p>
            <a:r>
              <a:rPr lang="en-US" smtClean="0"/>
              <a:t>Click icon to add picture</a:t>
            </a:r>
            <a:endParaRPr lang="en-US" dirty="0"/>
          </a:p>
        </p:txBody>
      </p:sp>
      <p:sp>
        <p:nvSpPr>
          <p:cNvPr id="3" name="Title 2"/>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1489922926"/>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Full Bleed Image with Title">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0" y="0"/>
            <a:ext cx="9144000" cy="6858000"/>
          </a:xfrm>
          <a:prstGeom prst="rect">
            <a:avLst/>
          </a:prstGeom>
        </p:spPr>
        <p:txBody>
          <a:bodyPr/>
          <a:lstStyle>
            <a:lvl1pPr>
              <a:defRPr sz="1200">
                <a:solidFill>
                  <a:schemeClr val="bg2"/>
                </a:solidFill>
              </a:defRPr>
            </a:lvl1pPr>
          </a:lstStyle>
          <a:p>
            <a:r>
              <a:rPr lang="en-US" smtClean="0"/>
              <a:t>Click icon to add picture</a:t>
            </a:r>
            <a:endParaRPr lang="en-US" dirty="0"/>
          </a:p>
        </p:txBody>
      </p:sp>
    </p:spTree>
    <p:extLst>
      <p:ext uri="{BB962C8B-B14F-4D97-AF65-F5344CB8AC3E}">
        <p14:creationId xmlns:p14="http://schemas.microsoft.com/office/powerpoint/2010/main" val="40766617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ub Divider Alternate Slide">
    <p:spTree>
      <p:nvGrpSpPr>
        <p:cNvPr id="1" name=""/>
        <p:cNvGrpSpPr/>
        <p:nvPr/>
      </p:nvGrpSpPr>
      <p:grpSpPr>
        <a:xfrm>
          <a:off x="0" y="0"/>
          <a:ext cx="0" cy="0"/>
          <a:chOff x="0" y="0"/>
          <a:chExt cx="0" cy="0"/>
        </a:xfrm>
      </p:grpSpPr>
      <p:sp>
        <p:nvSpPr>
          <p:cNvPr id="5" name="Text Placeholder 6"/>
          <p:cNvSpPr>
            <a:spLocks noGrp="1"/>
          </p:cNvSpPr>
          <p:nvPr>
            <p:ph type="body" sz="quarter" idx="10" hasCustomPrompt="1"/>
          </p:nvPr>
        </p:nvSpPr>
        <p:spPr>
          <a:xfrm>
            <a:off x="468032" y="1700808"/>
            <a:ext cx="5400000" cy="1476000"/>
          </a:xfrm>
        </p:spPr>
        <p:txBody>
          <a:bodyPr/>
          <a:lstStyle>
            <a:lvl1pPr marL="0" indent="0">
              <a:lnSpc>
                <a:spcPct val="80000"/>
              </a:lnSpc>
              <a:spcBef>
                <a:spcPts val="0"/>
              </a:spcBef>
              <a:defRPr sz="4500" cap="none" baseline="0">
                <a:solidFill>
                  <a:schemeClr val="accent3"/>
                </a:solidFill>
                <a:latin typeface="+mj-lt"/>
              </a:defRPr>
            </a:lvl1pPr>
            <a:lvl2pPr marL="0" indent="0">
              <a:spcBef>
                <a:spcPts val="300"/>
              </a:spcBef>
              <a:defRPr cap="none" baseline="0">
                <a:solidFill>
                  <a:schemeClr val="bg1"/>
                </a:solidFill>
                <a:latin typeface="+mj-lt"/>
              </a:defRPr>
            </a:lvl2pPr>
          </a:lstStyle>
          <a:p>
            <a:pPr lvl="0"/>
            <a:r>
              <a:rPr lang="en-GB" dirty="0" smtClean="0"/>
              <a:t>Sub-divider slide</a:t>
            </a:r>
          </a:p>
          <a:p>
            <a:pPr lvl="0"/>
            <a:r>
              <a:rPr lang="en-GB" dirty="0" smtClean="0"/>
              <a:t>title only (alternative)</a:t>
            </a:r>
            <a:endParaRPr lang="en-US" dirty="0" smtClean="0"/>
          </a:p>
        </p:txBody>
      </p:sp>
      <p:sp>
        <p:nvSpPr>
          <p:cNvPr id="2" name="Footer Placeholder 1"/>
          <p:cNvSpPr>
            <a:spLocks noGrp="1"/>
          </p:cNvSpPr>
          <p:nvPr>
            <p:ph type="ftr" sz="quarter" idx="11"/>
          </p:nvPr>
        </p:nvSpPr>
        <p:spPr/>
        <p:txBody>
          <a:bodyPr/>
          <a:lstStyle/>
          <a:p>
            <a:r>
              <a:rPr lang="en-AU" smtClean="0"/>
              <a:t>RPa160046  |  Long Distance Coverage Requirement  |  3GPP RAN-Next Generation Access</a:t>
            </a:r>
            <a:endParaRPr lang="en-AU" dirty="0"/>
          </a:p>
        </p:txBody>
      </p:sp>
      <p:sp>
        <p:nvSpPr>
          <p:cNvPr id="3" name="Slide Number Placeholder 2"/>
          <p:cNvSpPr>
            <a:spLocks noGrp="1"/>
          </p:cNvSpPr>
          <p:nvPr>
            <p:ph type="sldNum" sz="quarter" idx="12"/>
          </p:nvPr>
        </p:nvSpPr>
        <p:spPr/>
        <p:txBody>
          <a:bodyPr/>
          <a:lstStyle/>
          <a:p>
            <a:r>
              <a:rPr lang="en-AU" smtClean="0"/>
              <a:t>Page </a:t>
            </a:r>
            <a:fld id="{D5E6A87D-7597-4496-9773-1BD29EAF26C5}" type="slidenum">
              <a:rPr lang="en-AU" smtClean="0"/>
              <a:pPr/>
              <a:t>‹#›</a:t>
            </a:fld>
            <a:endParaRPr lang="en-AU" dirty="0"/>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ingle Chart">
    <p:spTree>
      <p:nvGrpSpPr>
        <p:cNvPr id="1" name=""/>
        <p:cNvGrpSpPr/>
        <p:nvPr/>
      </p:nvGrpSpPr>
      <p:grpSpPr>
        <a:xfrm>
          <a:off x="0" y="0"/>
          <a:ext cx="0" cy="0"/>
          <a:chOff x="0" y="0"/>
          <a:chExt cx="0" cy="0"/>
        </a:xfrm>
      </p:grpSpPr>
      <p:sp>
        <p:nvSpPr>
          <p:cNvPr id="13" name="Chart Placeholder 12"/>
          <p:cNvSpPr>
            <a:spLocks noGrp="1"/>
          </p:cNvSpPr>
          <p:nvPr>
            <p:ph type="chart" sz="quarter" idx="14"/>
          </p:nvPr>
        </p:nvSpPr>
        <p:spPr>
          <a:xfrm>
            <a:off x="462857" y="1504286"/>
            <a:ext cx="8368406" cy="4302000"/>
          </a:xfrm>
        </p:spPr>
        <p:txBody>
          <a:bodyPr/>
          <a:lstStyle>
            <a:lvl1pPr>
              <a:defRPr>
                <a:solidFill>
                  <a:schemeClr val="bg2"/>
                </a:solidFill>
              </a:defRPr>
            </a:lvl1pPr>
          </a:lstStyle>
          <a:p>
            <a:r>
              <a:rPr lang="en-US" smtClean="0"/>
              <a:t>Click icon to add chart</a:t>
            </a:r>
            <a:endParaRPr lang="en-AU" dirty="0"/>
          </a:p>
        </p:txBody>
      </p:sp>
      <p:sp>
        <p:nvSpPr>
          <p:cNvPr id="2" name="Footer Placeholder 1"/>
          <p:cNvSpPr>
            <a:spLocks noGrp="1"/>
          </p:cNvSpPr>
          <p:nvPr>
            <p:ph type="ftr" sz="quarter" idx="15"/>
          </p:nvPr>
        </p:nvSpPr>
        <p:spPr/>
        <p:txBody>
          <a:bodyPr/>
          <a:lstStyle/>
          <a:p>
            <a:r>
              <a:rPr lang="en-AU" smtClean="0">
                <a:solidFill>
                  <a:srgbClr val="505050"/>
                </a:solidFill>
              </a:rPr>
              <a:t>RPa160046  |  Long Distance Coverage Requirement  |  3GPP RAN-Next Generation Access</a:t>
            </a:r>
            <a:endParaRPr lang="en-AU" dirty="0">
              <a:solidFill>
                <a:srgbClr val="505050"/>
              </a:solidFill>
            </a:endParaRPr>
          </a:p>
        </p:txBody>
      </p:sp>
      <p:sp>
        <p:nvSpPr>
          <p:cNvPr id="3" name="Slide Number Placeholder 2"/>
          <p:cNvSpPr>
            <a:spLocks noGrp="1"/>
          </p:cNvSpPr>
          <p:nvPr>
            <p:ph type="sldNum" sz="quarter" idx="16"/>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4" name="Title 3"/>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1214770446"/>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 Charts">
    <p:spTree>
      <p:nvGrpSpPr>
        <p:cNvPr id="1" name=""/>
        <p:cNvGrpSpPr/>
        <p:nvPr/>
      </p:nvGrpSpPr>
      <p:grpSpPr>
        <a:xfrm>
          <a:off x="0" y="0"/>
          <a:ext cx="0" cy="0"/>
          <a:chOff x="0" y="0"/>
          <a:chExt cx="0" cy="0"/>
        </a:xfrm>
      </p:grpSpPr>
      <p:sp>
        <p:nvSpPr>
          <p:cNvPr id="12" name="Chart Placeholder 12"/>
          <p:cNvSpPr>
            <a:spLocks noGrp="1"/>
          </p:cNvSpPr>
          <p:nvPr>
            <p:ph type="chart" sz="quarter" idx="14"/>
          </p:nvPr>
        </p:nvSpPr>
        <p:spPr>
          <a:xfrm>
            <a:off x="462857" y="1504286"/>
            <a:ext cx="3870000" cy="4302000"/>
          </a:xfrm>
        </p:spPr>
        <p:txBody>
          <a:bodyPr/>
          <a:lstStyle>
            <a:lvl1pPr>
              <a:defRPr>
                <a:solidFill>
                  <a:schemeClr val="bg2"/>
                </a:solidFill>
              </a:defRPr>
            </a:lvl1pPr>
          </a:lstStyle>
          <a:p>
            <a:r>
              <a:rPr lang="en-US" smtClean="0"/>
              <a:t>Click icon to add chart</a:t>
            </a:r>
            <a:endParaRPr lang="en-AU" dirty="0"/>
          </a:p>
        </p:txBody>
      </p:sp>
      <p:sp>
        <p:nvSpPr>
          <p:cNvPr id="13" name="Chart Placeholder 12"/>
          <p:cNvSpPr>
            <a:spLocks noGrp="1"/>
          </p:cNvSpPr>
          <p:nvPr>
            <p:ph type="chart" sz="quarter" idx="15"/>
          </p:nvPr>
        </p:nvSpPr>
        <p:spPr>
          <a:xfrm>
            <a:off x="4961263" y="1504286"/>
            <a:ext cx="3870000" cy="4302000"/>
          </a:xfrm>
        </p:spPr>
        <p:txBody>
          <a:bodyPr/>
          <a:lstStyle>
            <a:lvl1pPr>
              <a:defRPr>
                <a:solidFill>
                  <a:schemeClr val="bg2"/>
                </a:solidFill>
              </a:defRPr>
            </a:lvl1pPr>
          </a:lstStyle>
          <a:p>
            <a:r>
              <a:rPr lang="en-US" smtClean="0"/>
              <a:t>Click icon to add chart</a:t>
            </a:r>
            <a:endParaRPr lang="en-AU" dirty="0"/>
          </a:p>
        </p:txBody>
      </p:sp>
      <p:sp>
        <p:nvSpPr>
          <p:cNvPr id="2" name="Footer Placeholder 1"/>
          <p:cNvSpPr>
            <a:spLocks noGrp="1"/>
          </p:cNvSpPr>
          <p:nvPr>
            <p:ph type="ftr" sz="quarter" idx="16"/>
          </p:nvPr>
        </p:nvSpPr>
        <p:spPr/>
        <p:txBody>
          <a:bodyPr/>
          <a:lstStyle/>
          <a:p>
            <a:r>
              <a:rPr lang="en-AU" smtClean="0">
                <a:solidFill>
                  <a:srgbClr val="505050"/>
                </a:solidFill>
              </a:rPr>
              <a:t>RPa160046  |  Long Distance Coverage Requirement  |  3GPP RAN-Next Generation Access</a:t>
            </a:r>
            <a:endParaRPr lang="en-AU" dirty="0">
              <a:solidFill>
                <a:srgbClr val="505050"/>
              </a:solidFill>
            </a:endParaRPr>
          </a:p>
        </p:txBody>
      </p:sp>
      <p:sp>
        <p:nvSpPr>
          <p:cNvPr id="3" name="Slide Number Placeholder 2"/>
          <p:cNvSpPr>
            <a:spLocks noGrp="1"/>
          </p:cNvSpPr>
          <p:nvPr>
            <p:ph type="sldNum" sz="quarter" idx="17"/>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4" name="Title 3"/>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1220903655"/>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ingle Table">
    <p:spTree>
      <p:nvGrpSpPr>
        <p:cNvPr id="1" name=""/>
        <p:cNvGrpSpPr/>
        <p:nvPr/>
      </p:nvGrpSpPr>
      <p:grpSpPr>
        <a:xfrm>
          <a:off x="0" y="0"/>
          <a:ext cx="0" cy="0"/>
          <a:chOff x="0" y="0"/>
          <a:chExt cx="0" cy="0"/>
        </a:xfrm>
      </p:grpSpPr>
      <p:sp>
        <p:nvSpPr>
          <p:cNvPr id="10" name="Table Placeholder 9"/>
          <p:cNvSpPr>
            <a:spLocks noGrp="1"/>
          </p:cNvSpPr>
          <p:nvPr>
            <p:ph type="tbl" sz="quarter" idx="14"/>
          </p:nvPr>
        </p:nvSpPr>
        <p:spPr>
          <a:xfrm>
            <a:off x="462857" y="1504286"/>
            <a:ext cx="8363643" cy="4302000"/>
          </a:xfrm>
        </p:spPr>
        <p:txBody>
          <a:bodyPr/>
          <a:lstStyle>
            <a:lvl1pPr>
              <a:defRPr>
                <a:solidFill>
                  <a:schemeClr val="bg2"/>
                </a:solidFill>
              </a:defRPr>
            </a:lvl1pPr>
          </a:lstStyle>
          <a:p>
            <a:r>
              <a:rPr lang="en-US" smtClean="0"/>
              <a:t>Click icon to add table</a:t>
            </a:r>
            <a:endParaRPr lang="en-AU" dirty="0"/>
          </a:p>
        </p:txBody>
      </p:sp>
      <p:sp>
        <p:nvSpPr>
          <p:cNvPr id="2" name="Footer Placeholder 1"/>
          <p:cNvSpPr>
            <a:spLocks noGrp="1"/>
          </p:cNvSpPr>
          <p:nvPr>
            <p:ph type="ftr" sz="quarter" idx="15"/>
          </p:nvPr>
        </p:nvSpPr>
        <p:spPr/>
        <p:txBody>
          <a:bodyPr/>
          <a:lstStyle/>
          <a:p>
            <a:r>
              <a:rPr lang="en-AU" smtClean="0">
                <a:solidFill>
                  <a:srgbClr val="505050"/>
                </a:solidFill>
              </a:rPr>
              <a:t>RPa160046  |  Long Distance Coverage Requirement  |  3GPP RAN-Next Generation Access</a:t>
            </a:r>
            <a:endParaRPr lang="en-AU" dirty="0">
              <a:solidFill>
                <a:srgbClr val="505050"/>
              </a:solidFill>
            </a:endParaRPr>
          </a:p>
        </p:txBody>
      </p:sp>
      <p:sp>
        <p:nvSpPr>
          <p:cNvPr id="3" name="Slide Number Placeholder 2"/>
          <p:cNvSpPr>
            <a:spLocks noGrp="1"/>
          </p:cNvSpPr>
          <p:nvPr>
            <p:ph type="sldNum" sz="quarter" idx="16"/>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4" name="Title 3"/>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675614093"/>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 Tables">
    <p:spTree>
      <p:nvGrpSpPr>
        <p:cNvPr id="1" name=""/>
        <p:cNvGrpSpPr/>
        <p:nvPr/>
      </p:nvGrpSpPr>
      <p:grpSpPr>
        <a:xfrm>
          <a:off x="0" y="0"/>
          <a:ext cx="0" cy="0"/>
          <a:chOff x="0" y="0"/>
          <a:chExt cx="0" cy="0"/>
        </a:xfrm>
      </p:grpSpPr>
      <p:sp>
        <p:nvSpPr>
          <p:cNvPr id="9" name="Table Placeholder 9"/>
          <p:cNvSpPr>
            <a:spLocks noGrp="1"/>
          </p:cNvSpPr>
          <p:nvPr>
            <p:ph type="tbl" sz="quarter" idx="14"/>
          </p:nvPr>
        </p:nvSpPr>
        <p:spPr>
          <a:xfrm>
            <a:off x="462857" y="1504286"/>
            <a:ext cx="3870000" cy="4302000"/>
          </a:xfrm>
        </p:spPr>
        <p:txBody>
          <a:bodyPr/>
          <a:lstStyle>
            <a:lvl1pPr>
              <a:defRPr>
                <a:solidFill>
                  <a:schemeClr val="bg2"/>
                </a:solidFill>
              </a:defRPr>
            </a:lvl1pPr>
          </a:lstStyle>
          <a:p>
            <a:r>
              <a:rPr lang="en-US" smtClean="0"/>
              <a:t>Click icon to add table</a:t>
            </a:r>
            <a:endParaRPr lang="en-AU" dirty="0"/>
          </a:p>
        </p:txBody>
      </p:sp>
      <p:sp>
        <p:nvSpPr>
          <p:cNvPr id="10" name="Table Placeholder 9"/>
          <p:cNvSpPr>
            <a:spLocks noGrp="1"/>
          </p:cNvSpPr>
          <p:nvPr>
            <p:ph type="tbl" sz="quarter" idx="15"/>
          </p:nvPr>
        </p:nvSpPr>
        <p:spPr>
          <a:xfrm>
            <a:off x="4942213" y="1504286"/>
            <a:ext cx="3870000" cy="4302000"/>
          </a:xfrm>
        </p:spPr>
        <p:txBody>
          <a:bodyPr/>
          <a:lstStyle>
            <a:lvl1pPr>
              <a:defRPr>
                <a:solidFill>
                  <a:schemeClr val="bg2"/>
                </a:solidFill>
              </a:defRPr>
            </a:lvl1pPr>
          </a:lstStyle>
          <a:p>
            <a:r>
              <a:rPr lang="en-US" smtClean="0"/>
              <a:t>Click icon to add table</a:t>
            </a:r>
            <a:endParaRPr lang="en-AU" dirty="0"/>
          </a:p>
        </p:txBody>
      </p:sp>
      <p:sp>
        <p:nvSpPr>
          <p:cNvPr id="3" name="Footer Placeholder 2"/>
          <p:cNvSpPr>
            <a:spLocks noGrp="1"/>
          </p:cNvSpPr>
          <p:nvPr>
            <p:ph type="ftr" sz="quarter" idx="16"/>
          </p:nvPr>
        </p:nvSpPr>
        <p:spPr/>
        <p:txBody>
          <a:bodyPr/>
          <a:lstStyle/>
          <a:p>
            <a:r>
              <a:rPr lang="en-AU" smtClean="0">
                <a:solidFill>
                  <a:srgbClr val="505050"/>
                </a:solidFill>
              </a:rPr>
              <a:t>RPa160046  |  Long Distance Coverage Requirement  |  3GPP RAN-Next Generation Access</a:t>
            </a:r>
            <a:endParaRPr lang="en-AU" dirty="0">
              <a:solidFill>
                <a:srgbClr val="505050"/>
              </a:solidFill>
            </a:endParaRPr>
          </a:p>
        </p:txBody>
      </p:sp>
      <p:sp>
        <p:nvSpPr>
          <p:cNvPr id="6" name="Slide Number Placeholder 5"/>
          <p:cNvSpPr>
            <a:spLocks noGrp="1"/>
          </p:cNvSpPr>
          <p:nvPr>
            <p:ph type="sldNum" sz="quarter" idx="17"/>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2" name="Title 1"/>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926792556"/>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p:cSld name="Thank you">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80000" cy="6889771"/>
          </a:xfrm>
          <a:prstGeom prst="rect">
            <a:avLst/>
          </a:prstGeom>
        </p:spPr>
      </p:pic>
      <p:sp>
        <p:nvSpPr>
          <p:cNvPr id="7" name="Text Placeholder 6"/>
          <p:cNvSpPr>
            <a:spLocks noGrp="1"/>
          </p:cNvSpPr>
          <p:nvPr>
            <p:ph type="body" sz="quarter" idx="10" hasCustomPrompt="1"/>
          </p:nvPr>
        </p:nvSpPr>
        <p:spPr>
          <a:xfrm>
            <a:off x="468032" y="2855548"/>
            <a:ext cx="4500000" cy="1476000"/>
          </a:xfrm>
        </p:spPr>
        <p:txBody>
          <a:bodyPr/>
          <a:lstStyle>
            <a:lvl1pPr marL="0" indent="0">
              <a:lnSpc>
                <a:spcPct val="80000"/>
              </a:lnSpc>
              <a:spcBef>
                <a:spcPts val="0"/>
              </a:spcBef>
              <a:defRPr sz="4500" cap="none" baseline="0">
                <a:solidFill>
                  <a:schemeClr val="bg1"/>
                </a:solidFill>
                <a:latin typeface="+mj-lt"/>
              </a:defRPr>
            </a:lvl1pPr>
            <a:lvl2pPr marL="0" indent="0">
              <a:spcBef>
                <a:spcPts val="300"/>
              </a:spcBef>
              <a:defRPr cap="none" baseline="0">
                <a:solidFill>
                  <a:schemeClr val="bg1"/>
                </a:solidFill>
                <a:latin typeface="+mj-lt"/>
              </a:defRPr>
            </a:lvl2pPr>
          </a:lstStyle>
          <a:p>
            <a:pPr lvl="0"/>
            <a:r>
              <a:rPr lang="en-US" dirty="0" smtClean="0"/>
              <a:t>Last slide</a:t>
            </a:r>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50000" y="6055200"/>
            <a:ext cx="1080518" cy="428245"/>
          </a:xfrm>
          <a:prstGeom prst="rect">
            <a:avLst/>
          </a:prstGeom>
        </p:spPr>
      </p:pic>
    </p:spTree>
    <p:extLst>
      <p:ext uri="{BB962C8B-B14F-4D97-AF65-F5344CB8AC3E}">
        <p14:creationId xmlns:p14="http://schemas.microsoft.com/office/powerpoint/2010/main" val="1897927870"/>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Footer Placeholder 2"/>
          <p:cNvSpPr>
            <a:spLocks noGrp="1"/>
          </p:cNvSpPr>
          <p:nvPr>
            <p:ph type="ftr" sz="quarter" idx="10"/>
          </p:nvPr>
        </p:nvSpPr>
        <p:spPr/>
        <p:txBody>
          <a:bodyPr/>
          <a:lstStyle/>
          <a:p>
            <a:r>
              <a:rPr lang="en-AU" smtClean="0">
                <a:solidFill>
                  <a:srgbClr val="505050"/>
                </a:solidFill>
              </a:rPr>
              <a:t>RPa160046  |  Long Distance Coverage Requirement  |  3GPP RAN-Next Generation Access</a:t>
            </a:r>
            <a:endParaRPr lang="en-AU" dirty="0">
              <a:solidFill>
                <a:srgbClr val="505050"/>
              </a:solidFill>
            </a:endParaRPr>
          </a:p>
        </p:txBody>
      </p:sp>
      <p:sp>
        <p:nvSpPr>
          <p:cNvPr id="4" name="Slide Number Placeholder 3"/>
          <p:cNvSpPr>
            <a:spLocks noGrp="1"/>
          </p:cNvSpPr>
          <p:nvPr>
            <p:ph type="sldNum" sz="quarter" idx="11"/>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Tree>
    <p:extLst>
      <p:ext uri="{BB962C8B-B14F-4D97-AF65-F5344CB8AC3E}">
        <p14:creationId xmlns:p14="http://schemas.microsoft.com/office/powerpoint/2010/main" val="16121323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51" name="Picture 5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80000" cy="6889771"/>
          </a:xfrm>
          <a:prstGeom prst="rect">
            <a:avLst/>
          </a:prstGeom>
        </p:spPr>
      </p:pic>
      <p:sp>
        <p:nvSpPr>
          <p:cNvPr id="7" name="Text Placeholder 6"/>
          <p:cNvSpPr>
            <a:spLocks noGrp="1"/>
          </p:cNvSpPr>
          <p:nvPr>
            <p:ph type="body" sz="quarter" idx="10" hasCustomPrompt="1"/>
          </p:nvPr>
        </p:nvSpPr>
        <p:spPr>
          <a:xfrm>
            <a:off x="468032" y="1700808"/>
            <a:ext cx="4464008" cy="2088232"/>
          </a:xfrm>
        </p:spPr>
        <p:txBody>
          <a:bodyPr/>
          <a:lstStyle>
            <a:lvl1pPr marL="0" indent="0">
              <a:lnSpc>
                <a:spcPct val="99000"/>
              </a:lnSpc>
              <a:spcBef>
                <a:spcPts val="0"/>
              </a:spcBef>
              <a:defRPr sz="3500" cap="none" baseline="0">
                <a:solidFill>
                  <a:schemeClr val="bg1"/>
                </a:solidFill>
                <a:latin typeface="+mj-lt"/>
              </a:defRPr>
            </a:lvl1pPr>
            <a:lvl2pPr marL="0" indent="0">
              <a:spcBef>
                <a:spcPts val="300"/>
              </a:spcBef>
              <a:defRPr sz="1400" cap="none" baseline="0">
                <a:solidFill>
                  <a:schemeClr val="bg1"/>
                </a:solidFill>
                <a:latin typeface="+mj-lt"/>
              </a:defRPr>
            </a:lvl2pPr>
          </a:lstStyle>
          <a:p>
            <a:pPr lvl="0"/>
            <a:r>
              <a:rPr lang="en-US" dirty="0" smtClean="0"/>
              <a:t>Try to write your titles so that they fit on three lines</a:t>
            </a:r>
          </a:p>
          <a:p>
            <a:pPr lvl="1"/>
            <a:r>
              <a:rPr lang="en-US" dirty="0" smtClean="0"/>
              <a:t>U</a:t>
            </a:r>
            <a:r>
              <a:rPr lang="en-AU" dirty="0" smtClean="0"/>
              <a:t>se text indent for level2 name style</a:t>
            </a:r>
          </a:p>
        </p:txBody>
      </p:sp>
      <p:pic>
        <p:nvPicPr>
          <p:cNvPr id="48" name="Picture 47"/>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50000" y="6055200"/>
            <a:ext cx="1080518" cy="428245"/>
          </a:xfrm>
          <a:prstGeom prst="rect">
            <a:avLst/>
          </a:prstGeom>
        </p:spPr>
      </p:pic>
    </p:spTree>
    <p:extLst>
      <p:ext uri="{BB962C8B-B14F-4D97-AF65-F5344CB8AC3E}">
        <p14:creationId xmlns:p14="http://schemas.microsoft.com/office/powerpoint/2010/main" val="1575730129"/>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Sub Divider Slid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80000" cy="6889772"/>
          </a:xfrm>
          <a:prstGeom prst="rect">
            <a:avLst/>
          </a:prstGeom>
        </p:spPr>
      </p:pic>
      <p:sp>
        <p:nvSpPr>
          <p:cNvPr id="24" name="Text Placeholder 6"/>
          <p:cNvSpPr>
            <a:spLocks noGrp="1"/>
          </p:cNvSpPr>
          <p:nvPr>
            <p:ph type="body" sz="quarter" idx="10" hasCustomPrompt="1"/>
          </p:nvPr>
        </p:nvSpPr>
        <p:spPr>
          <a:xfrm>
            <a:off x="468032" y="1700808"/>
            <a:ext cx="5400000" cy="1476000"/>
          </a:xfrm>
        </p:spPr>
        <p:txBody>
          <a:bodyPr/>
          <a:lstStyle>
            <a:lvl1pPr marL="0" indent="0">
              <a:lnSpc>
                <a:spcPct val="80000"/>
              </a:lnSpc>
              <a:spcBef>
                <a:spcPts val="0"/>
              </a:spcBef>
              <a:defRPr sz="4500" cap="none" baseline="0">
                <a:solidFill>
                  <a:schemeClr val="bg1"/>
                </a:solidFill>
                <a:latin typeface="+mj-lt"/>
              </a:defRPr>
            </a:lvl1pPr>
            <a:lvl2pPr marL="0" indent="0">
              <a:spcBef>
                <a:spcPts val="300"/>
              </a:spcBef>
              <a:defRPr cap="none" baseline="0">
                <a:solidFill>
                  <a:schemeClr val="bg1"/>
                </a:solidFill>
                <a:latin typeface="+mj-lt"/>
              </a:defRPr>
            </a:lvl2pPr>
          </a:lstStyle>
          <a:p>
            <a:pPr lvl="0"/>
            <a:r>
              <a:rPr lang="en-US" dirty="0" smtClean="0"/>
              <a:t>Sub-divider slide</a:t>
            </a:r>
          </a:p>
          <a:p>
            <a:pPr lvl="0"/>
            <a:r>
              <a:rPr lang="en-US" dirty="0" smtClean="0"/>
              <a:t>title only</a:t>
            </a:r>
          </a:p>
        </p:txBody>
      </p:sp>
      <p:sp>
        <p:nvSpPr>
          <p:cNvPr id="6" name="Footer Placeholder 5"/>
          <p:cNvSpPr>
            <a:spLocks noGrp="1"/>
          </p:cNvSpPr>
          <p:nvPr>
            <p:ph type="ftr" sz="quarter" idx="11"/>
          </p:nvPr>
        </p:nvSpPr>
        <p:spPr/>
        <p:txBody>
          <a:bodyPr/>
          <a:lstStyle>
            <a:lvl1pPr>
              <a:defRPr>
                <a:solidFill>
                  <a:schemeClr val="bg1"/>
                </a:solidFill>
              </a:defRPr>
            </a:lvl1pPr>
          </a:lstStyle>
          <a:p>
            <a:r>
              <a:rPr lang="en-AU" smtClean="0">
                <a:solidFill>
                  <a:prstClr val="white"/>
                </a:solidFill>
              </a:rPr>
              <a:t>RPa160046  |  Long Distance Coverage Requirement  |  3GPP RAN-Next Generation Access</a:t>
            </a:r>
            <a:endParaRPr lang="en-AU" dirty="0">
              <a:solidFill>
                <a:prstClr val="white"/>
              </a:solidFill>
            </a:endParaRPr>
          </a:p>
        </p:txBody>
      </p:sp>
      <p:sp>
        <p:nvSpPr>
          <p:cNvPr id="7" name="Slide Number Placeholder 6"/>
          <p:cNvSpPr>
            <a:spLocks noGrp="1"/>
          </p:cNvSpPr>
          <p:nvPr>
            <p:ph type="sldNum" sz="quarter" idx="12"/>
          </p:nvPr>
        </p:nvSpPr>
        <p:spPr/>
        <p:txBody>
          <a:bodyPr/>
          <a:lstStyle>
            <a:lvl1pPr>
              <a:defRPr>
                <a:solidFill>
                  <a:schemeClr val="bg1"/>
                </a:solidFill>
              </a:defRPr>
            </a:lvl1pPr>
          </a:lstStyle>
          <a:p>
            <a:r>
              <a:rPr lang="en-AU" smtClean="0">
                <a:solidFill>
                  <a:prstClr val="white"/>
                </a:solidFill>
              </a:rPr>
              <a:t>Page </a:t>
            </a:r>
            <a:fld id="{D5E6A87D-7597-4496-9773-1BD29EAF26C5}" type="slidenum">
              <a:rPr lang="en-AU" smtClean="0">
                <a:solidFill>
                  <a:prstClr val="white"/>
                </a:solidFill>
              </a:rPr>
              <a:pPr/>
              <a:t>‹#›</a:t>
            </a:fld>
            <a:endParaRPr lang="en-AU" dirty="0">
              <a:solidFill>
                <a:prstClr val="white"/>
              </a:solidFill>
            </a:endParaRPr>
          </a:p>
        </p:txBody>
      </p:sp>
      <p:pic>
        <p:nvPicPr>
          <p:cNvPr id="32" name="Picture 3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50000" y="6055200"/>
            <a:ext cx="1080518" cy="428245"/>
          </a:xfrm>
          <a:prstGeom prst="rect">
            <a:avLst/>
          </a:prstGeom>
        </p:spPr>
      </p:pic>
    </p:spTree>
    <p:extLst>
      <p:ext uri="{BB962C8B-B14F-4D97-AF65-F5344CB8AC3E}">
        <p14:creationId xmlns:p14="http://schemas.microsoft.com/office/powerpoint/2010/main" val="1888080536"/>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b Divider Alternate Slide">
    <p:spTree>
      <p:nvGrpSpPr>
        <p:cNvPr id="1" name=""/>
        <p:cNvGrpSpPr/>
        <p:nvPr/>
      </p:nvGrpSpPr>
      <p:grpSpPr>
        <a:xfrm>
          <a:off x="0" y="0"/>
          <a:ext cx="0" cy="0"/>
          <a:chOff x="0" y="0"/>
          <a:chExt cx="0" cy="0"/>
        </a:xfrm>
      </p:grpSpPr>
      <p:sp>
        <p:nvSpPr>
          <p:cNvPr id="5" name="Text Placeholder 6"/>
          <p:cNvSpPr>
            <a:spLocks noGrp="1"/>
          </p:cNvSpPr>
          <p:nvPr>
            <p:ph type="body" sz="quarter" idx="10" hasCustomPrompt="1"/>
          </p:nvPr>
        </p:nvSpPr>
        <p:spPr>
          <a:xfrm>
            <a:off x="468032" y="1700808"/>
            <a:ext cx="5400000" cy="1476000"/>
          </a:xfrm>
        </p:spPr>
        <p:txBody>
          <a:bodyPr/>
          <a:lstStyle>
            <a:lvl1pPr marL="0" indent="0">
              <a:lnSpc>
                <a:spcPct val="80000"/>
              </a:lnSpc>
              <a:spcBef>
                <a:spcPts val="0"/>
              </a:spcBef>
              <a:defRPr sz="4500" cap="none" baseline="0">
                <a:solidFill>
                  <a:schemeClr val="tx2"/>
                </a:solidFill>
                <a:latin typeface="+mj-lt"/>
              </a:defRPr>
            </a:lvl1pPr>
            <a:lvl2pPr marL="0" indent="0">
              <a:spcBef>
                <a:spcPts val="300"/>
              </a:spcBef>
              <a:defRPr cap="none" baseline="0">
                <a:solidFill>
                  <a:schemeClr val="bg1"/>
                </a:solidFill>
                <a:latin typeface="+mj-lt"/>
              </a:defRPr>
            </a:lvl2pPr>
          </a:lstStyle>
          <a:p>
            <a:pPr lvl="0"/>
            <a:r>
              <a:rPr lang="en-GB" dirty="0" smtClean="0"/>
              <a:t>Sub-divider slide</a:t>
            </a:r>
          </a:p>
          <a:p>
            <a:pPr lvl="0"/>
            <a:r>
              <a:rPr lang="en-GB" dirty="0" smtClean="0"/>
              <a:t>title only (alternative)</a:t>
            </a:r>
            <a:endParaRPr lang="en-US" dirty="0" smtClean="0"/>
          </a:p>
        </p:txBody>
      </p:sp>
      <p:sp>
        <p:nvSpPr>
          <p:cNvPr id="2" name="Footer Placeholder 1"/>
          <p:cNvSpPr>
            <a:spLocks noGrp="1"/>
          </p:cNvSpPr>
          <p:nvPr>
            <p:ph type="ftr" sz="quarter" idx="11"/>
          </p:nvPr>
        </p:nvSpPr>
        <p:spPr/>
        <p:txBody>
          <a:bodyPr/>
          <a:lstStyle/>
          <a:p>
            <a:r>
              <a:rPr lang="en-AU" smtClean="0">
                <a:solidFill>
                  <a:srgbClr val="505050"/>
                </a:solidFill>
              </a:rPr>
              <a:t>RPa160046  |  Long Distance Coverage Requirement  |  3GPP RAN-Next Generation Access</a:t>
            </a:r>
            <a:endParaRPr lang="en-AU" dirty="0">
              <a:solidFill>
                <a:srgbClr val="505050"/>
              </a:solidFill>
            </a:endParaRPr>
          </a:p>
        </p:txBody>
      </p:sp>
      <p:sp>
        <p:nvSpPr>
          <p:cNvPr id="3" name="Slide Number Placeholder 2"/>
          <p:cNvSpPr>
            <a:spLocks noGrp="1"/>
          </p:cNvSpPr>
          <p:nvPr>
            <p:ph type="sldNum" sz="quarter" idx="12"/>
          </p:nvPr>
        </p:nvSpPr>
        <p:spPr/>
        <p:txBody>
          <a:bodyPr/>
          <a:lstStyle/>
          <a:p>
            <a:r>
              <a:rPr lang="en-AU" dirty="0"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Tree>
    <p:extLst>
      <p:ext uri="{BB962C8B-B14F-4D97-AF65-F5344CB8AC3E}">
        <p14:creationId xmlns:p14="http://schemas.microsoft.com/office/powerpoint/2010/main" val="1163085225"/>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b Divider Statement Slide">
    <p:spTree>
      <p:nvGrpSpPr>
        <p:cNvPr id="1" name=""/>
        <p:cNvGrpSpPr/>
        <p:nvPr/>
      </p:nvGrpSpPr>
      <p:grpSpPr>
        <a:xfrm>
          <a:off x="0" y="0"/>
          <a:ext cx="0" cy="0"/>
          <a:chOff x="0" y="0"/>
          <a:chExt cx="0" cy="0"/>
        </a:xfrm>
      </p:grpSpPr>
      <p:sp>
        <p:nvSpPr>
          <p:cNvPr id="6" name="Text Placeholder 6"/>
          <p:cNvSpPr>
            <a:spLocks noGrp="1"/>
          </p:cNvSpPr>
          <p:nvPr>
            <p:ph type="body" sz="quarter" idx="13" hasCustomPrompt="1"/>
          </p:nvPr>
        </p:nvSpPr>
        <p:spPr>
          <a:xfrm>
            <a:off x="468000" y="1699200"/>
            <a:ext cx="5400000" cy="1476000"/>
          </a:xfrm>
        </p:spPr>
        <p:txBody>
          <a:bodyPr/>
          <a:lstStyle>
            <a:lvl1pPr marL="0" indent="0">
              <a:lnSpc>
                <a:spcPct val="85000"/>
              </a:lnSpc>
              <a:spcBef>
                <a:spcPts val="0"/>
              </a:spcBef>
              <a:spcAft>
                <a:spcPts val="0"/>
              </a:spcAft>
              <a:defRPr sz="3500" cap="none" baseline="0">
                <a:solidFill>
                  <a:schemeClr val="accent1"/>
                </a:solidFill>
                <a:latin typeface="+mj-lt"/>
              </a:defRPr>
            </a:lvl1pPr>
            <a:lvl2pPr marL="0" marR="0" indent="0" algn="l" defTabSz="914290" rtl="0" eaLnBrk="1" fontAlgn="auto" latinLnBrk="0" hangingPunct="1">
              <a:lnSpc>
                <a:spcPct val="85000"/>
              </a:lnSpc>
              <a:spcBef>
                <a:spcPts val="0"/>
              </a:spcBef>
              <a:spcAft>
                <a:spcPts val="0"/>
              </a:spcAft>
              <a:buClrTx/>
              <a:buSzTx/>
              <a:buFont typeface="Arial" pitchFamily="34" charset="0"/>
              <a:buNone/>
              <a:tabLst/>
              <a:defRPr lang="en-US" sz="3500" dirty="0" smtClean="0">
                <a:solidFill>
                  <a:schemeClr val="tx2"/>
                </a:solidFill>
              </a:defRPr>
            </a:lvl2pPr>
          </a:lstStyle>
          <a:p>
            <a:pPr lvl="0"/>
            <a:r>
              <a:rPr lang="en-US" dirty="0" smtClean="0"/>
              <a:t>Sub divider slide</a:t>
            </a:r>
          </a:p>
          <a:p>
            <a:pPr lvl="1"/>
            <a:r>
              <a:rPr lang="en-US" dirty="0" smtClean="0"/>
              <a:t>Sub divider slide</a:t>
            </a:r>
          </a:p>
        </p:txBody>
      </p:sp>
      <p:sp>
        <p:nvSpPr>
          <p:cNvPr id="3" name="Footer Placeholder 2"/>
          <p:cNvSpPr>
            <a:spLocks noGrp="1"/>
          </p:cNvSpPr>
          <p:nvPr>
            <p:ph type="ftr" sz="quarter" idx="14"/>
          </p:nvPr>
        </p:nvSpPr>
        <p:spPr/>
        <p:txBody>
          <a:bodyPr/>
          <a:lstStyle/>
          <a:p>
            <a:r>
              <a:rPr lang="en-AU" smtClean="0">
                <a:solidFill>
                  <a:srgbClr val="505050"/>
                </a:solidFill>
              </a:rPr>
              <a:t>RPa160046  |  Long Distance Coverage Requirement  |  3GPP RAN-Next Generation Access</a:t>
            </a:r>
            <a:endParaRPr lang="en-AU" dirty="0">
              <a:solidFill>
                <a:srgbClr val="505050"/>
              </a:solidFill>
            </a:endParaRPr>
          </a:p>
        </p:txBody>
      </p:sp>
      <p:sp>
        <p:nvSpPr>
          <p:cNvPr id="4" name="Slide Number Placeholder 3"/>
          <p:cNvSpPr>
            <a:spLocks noGrp="1"/>
          </p:cNvSpPr>
          <p:nvPr>
            <p:ph type="sldNum" sz="quarter" idx="15"/>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Tree>
    <p:extLst>
      <p:ext uri="{BB962C8B-B14F-4D97-AF65-F5344CB8AC3E}">
        <p14:creationId xmlns:p14="http://schemas.microsoft.com/office/powerpoint/2010/main" val="197245694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ub Divider Statement Slide">
    <p:spTree>
      <p:nvGrpSpPr>
        <p:cNvPr id="1" name=""/>
        <p:cNvGrpSpPr/>
        <p:nvPr/>
      </p:nvGrpSpPr>
      <p:grpSpPr>
        <a:xfrm>
          <a:off x="0" y="0"/>
          <a:ext cx="0" cy="0"/>
          <a:chOff x="0" y="0"/>
          <a:chExt cx="0" cy="0"/>
        </a:xfrm>
      </p:grpSpPr>
      <p:sp>
        <p:nvSpPr>
          <p:cNvPr id="6" name="Text Placeholder 6"/>
          <p:cNvSpPr>
            <a:spLocks noGrp="1"/>
          </p:cNvSpPr>
          <p:nvPr>
            <p:ph type="body" sz="quarter" idx="13" hasCustomPrompt="1"/>
          </p:nvPr>
        </p:nvSpPr>
        <p:spPr>
          <a:xfrm>
            <a:off x="468000" y="1699200"/>
            <a:ext cx="5400000" cy="1476000"/>
          </a:xfrm>
        </p:spPr>
        <p:txBody>
          <a:bodyPr/>
          <a:lstStyle>
            <a:lvl1pPr marL="0" indent="0">
              <a:lnSpc>
                <a:spcPct val="85000"/>
              </a:lnSpc>
              <a:spcBef>
                <a:spcPts val="0"/>
              </a:spcBef>
              <a:spcAft>
                <a:spcPts val="0"/>
              </a:spcAft>
              <a:defRPr sz="3500" cap="none" baseline="0">
                <a:solidFill>
                  <a:schemeClr val="accent1"/>
                </a:solidFill>
                <a:latin typeface="+mj-lt"/>
              </a:defRPr>
            </a:lvl1pPr>
            <a:lvl2pPr marL="0" marR="0" indent="0" algn="l" defTabSz="914290" rtl="0" eaLnBrk="1" fontAlgn="auto" latinLnBrk="0" hangingPunct="1">
              <a:lnSpc>
                <a:spcPct val="85000"/>
              </a:lnSpc>
              <a:spcBef>
                <a:spcPts val="0"/>
              </a:spcBef>
              <a:spcAft>
                <a:spcPts val="0"/>
              </a:spcAft>
              <a:buClrTx/>
              <a:buSzTx/>
              <a:buFont typeface="Arial" pitchFamily="34" charset="0"/>
              <a:buNone/>
              <a:tabLst/>
              <a:defRPr lang="en-US" sz="3500" dirty="0" smtClean="0">
                <a:solidFill>
                  <a:schemeClr val="accent3"/>
                </a:solidFill>
              </a:defRPr>
            </a:lvl2pPr>
          </a:lstStyle>
          <a:p>
            <a:pPr lvl="0"/>
            <a:r>
              <a:rPr lang="en-US" dirty="0" smtClean="0"/>
              <a:t>Sub divider slide</a:t>
            </a:r>
          </a:p>
          <a:p>
            <a:pPr lvl="1"/>
            <a:r>
              <a:rPr lang="en-US" dirty="0" smtClean="0"/>
              <a:t>Sub divider slide</a:t>
            </a:r>
          </a:p>
        </p:txBody>
      </p:sp>
      <p:sp>
        <p:nvSpPr>
          <p:cNvPr id="2" name="Footer Placeholder 1"/>
          <p:cNvSpPr>
            <a:spLocks noGrp="1"/>
          </p:cNvSpPr>
          <p:nvPr>
            <p:ph type="ftr" sz="quarter" idx="14"/>
          </p:nvPr>
        </p:nvSpPr>
        <p:spPr/>
        <p:txBody>
          <a:bodyPr/>
          <a:lstStyle/>
          <a:p>
            <a:r>
              <a:rPr lang="en-AU" smtClean="0"/>
              <a:t>RPa160046  |  Long Distance Coverage Requirement  |  3GPP RAN-Next Generation Access</a:t>
            </a:r>
            <a:endParaRPr lang="en-AU" dirty="0"/>
          </a:p>
        </p:txBody>
      </p:sp>
      <p:sp>
        <p:nvSpPr>
          <p:cNvPr id="3" name="Slide Number Placeholder 2"/>
          <p:cNvSpPr>
            <a:spLocks noGrp="1"/>
          </p:cNvSpPr>
          <p:nvPr>
            <p:ph type="sldNum" sz="quarter" idx="15"/>
          </p:nvPr>
        </p:nvSpPr>
        <p:spPr/>
        <p:txBody>
          <a:bodyPr/>
          <a:lstStyle/>
          <a:p>
            <a:r>
              <a:rPr lang="en-AU" smtClean="0"/>
              <a:t>Page </a:t>
            </a:r>
            <a:fld id="{D5E6A87D-7597-4496-9773-1BD29EAF26C5}" type="slidenum">
              <a:rPr lang="en-AU" smtClean="0"/>
              <a:pPr/>
              <a:t>‹#›</a:t>
            </a:fld>
            <a:endParaRPr lang="en-AU" dirty="0"/>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xt No Bullets Slide">
    <p:spTree>
      <p:nvGrpSpPr>
        <p:cNvPr id="1" name=""/>
        <p:cNvGrpSpPr/>
        <p:nvPr/>
      </p:nvGrpSpPr>
      <p:grpSpPr>
        <a:xfrm>
          <a:off x="0" y="0"/>
          <a:ext cx="0" cy="0"/>
          <a:chOff x="0" y="0"/>
          <a:chExt cx="0" cy="0"/>
        </a:xfrm>
      </p:grpSpPr>
      <p:sp>
        <p:nvSpPr>
          <p:cNvPr id="8" name="Text Placeholder 7"/>
          <p:cNvSpPr>
            <a:spLocks noGrp="1"/>
          </p:cNvSpPr>
          <p:nvPr>
            <p:ph type="body" sz="quarter" idx="13" hasCustomPrompt="1"/>
          </p:nvPr>
        </p:nvSpPr>
        <p:spPr>
          <a:xfrm>
            <a:off x="462856" y="1504286"/>
            <a:ext cx="7128000" cy="4302000"/>
          </a:xfrm>
        </p:spPr>
        <p:txBody>
          <a:bodyPr/>
          <a:lstStyle>
            <a:lvl1pPr>
              <a:spcAft>
                <a:spcPts val="0"/>
              </a:spcAft>
              <a:defRPr b="1" spc="0" baseline="0">
                <a:solidFill>
                  <a:schemeClr val="tx2"/>
                </a:solidFill>
              </a:defRPr>
            </a:lvl1pPr>
            <a:lvl2pPr marL="0">
              <a:spcBef>
                <a:spcPts val="0"/>
              </a:spcBef>
              <a:defRPr spc="0" baseline="0">
                <a:solidFill>
                  <a:schemeClr val="bg2"/>
                </a:solidFill>
              </a:defRPr>
            </a:lvl2pPr>
            <a:lvl3pPr marL="257112">
              <a:defRPr spc="0" baseline="0">
                <a:solidFill>
                  <a:schemeClr val="bg2"/>
                </a:solidFill>
              </a:defRPr>
            </a:lvl3pPr>
            <a:lvl4pPr marL="514224">
              <a:defRPr spc="0">
                <a:solidFill>
                  <a:schemeClr val="bg2"/>
                </a:solidFill>
              </a:defRPr>
            </a:lvl4pPr>
            <a:lvl5pPr marL="771336">
              <a:defRPr spc="0">
                <a:solidFill>
                  <a:schemeClr val="bg2"/>
                </a:solidFill>
              </a:defRPr>
            </a:lvl5pPr>
            <a:lvl6pPr>
              <a:defRPr spc="0">
                <a:solidFill>
                  <a:schemeClr val="bg2"/>
                </a:solidFill>
              </a:defRPr>
            </a:lvl6pPr>
          </a:lstStyle>
          <a:p>
            <a:pPr lvl="0"/>
            <a:r>
              <a:rPr lang="en-US" dirty="0" smtClean="0"/>
              <a:t>Subheading style</a:t>
            </a:r>
          </a:p>
          <a:p>
            <a:pPr lvl="1"/>
            <a:r>
              <a:rPr lang="en-US" dirty="0" smtClean="0"/>
              <a:t>First level</a:t>
            </a:r>
          </a:p>
          <a:p>
            <a:pPr lvl="2"/>
            <a:r>
              <a:rPr lang="en-US" dirty="0" smtClean="0"/>
              <a:t>Second level</a:t>
            </a:r>
          </a:p>
          <a:p>
            <a:pPr lvl="3"/>
            <a:r>
              <a:rPr lang="en-US" dirty="0" smtClean="0"/>
              <a:t>Third level</a:t>
            </a:r>
          </a:p>
          <a:p>
            <a:pPr lvl="4"/>
            <a:r>
              <a:rPr lang="en-US" dirty="0" smtClean="0"/>
              <a:t>Fourth level</a:t>
            </a:r>
          </a:p>
          <a:p>
            <a:pPr lvl="5"/>
            <a:r>
              <a:rPr lang="en-US" dirty="0" smtClean="0"/>
              <a:t>Fifth level</a:t>
            </a:r>
            <a:endParaRPr lang="en-AU" dirty="0"/>
          </a:p>
        </p:txBody>
      </p:sp>
      <p:sp>
        <p:nvSpPr>
          <p:cNvPr id="4" name="Title 3"/>
          <p:cNvSpPr>
            <a:spLocks noGrp="1"/>
          </p:cNvSpPr>
          <p:nvPr>
            <p:ph type="title"/>
          </p:nvPr>
        </p:nvSpPr>
        <p:spPr/>
        <p:txBody>
          <a:bodyPr/>
          <a:lstStyle/>
          <a:p>
            <a:r>
              <a:rPr lang="en-US" smtClean="0"/>
              <a:t>Click to edit Master title style</a:t>
            </a:r>
            <a:endParaRPr lang="en-AU"/>
          </a:p>
        </p:txBody>
      </p:sp>
      <p:sp>
        <p:nvSpPr>
          <p:cNvPr id="21" name="Footer Placeholder 23"/>
          <p:cNvSpPr>
            <a:spLocks noGrp="1"/>
          </p:cNvSpPr>
          <p:nvPr>
            <p:ph type="ftr" sz="quarter" idx="3"/>
          </p:nvPr>
        </p:nvSpPr>
        <p:spPr>
          <a:xfrm>
            <a:off x="5436096" y="6391911"/>
            <a:ext cx="2895600" cy="90000"/>
          </a:xfrm>
          <a:prstGeom prst="rect">
            <a:avLst/>
          </a:prstGeom>
        </p:spPr>
        <p:txBody>
          <a:bodyPr vert="horz" wrap="none" lIns="0" tIns="0" rIns="0" bIns="0" rtlCol="0" anchor="ctr"/>
          <a:lstStyle>
            <a:lvl1pPr algn="r">
              <a:defRPr sz="700" cap="none" baseline="0">
                <a:solidFill>
                  <a:schemeClr val="bg2"/>
                </a:solidFill>
              </a:defRPr>
            </a:lvl1pPr>
          </a:lstStyle>
          <a:p>
            <a:r>
              <a:rPr lang="en-AU" smtClean="0">
                <a:solidFill>
                  <a:srgbClr val="505050"/>
                </a:solidFill>
              </a:rPr>
              <a:t>RPa160046  |  Long Distance Coverage Requirement  |  3GPP RAN-Next Generation Access</a:t>
            </a:r>
            <a:endParaRPr lang="en-AU" dirty="0">
              <a:solidFill>
                <a:srgbClr val="505050"/>
              </a:solidFill>
            </a:endParaRPr>
          </a:p>
        </p:txBody>
      </p:sp>
      <p:sp>
        <p:nvSpPr>
          <p:cNvPr id="5" name="Slide Number Placeholder 27"/>
          <p:cNvSpPr>
            <a:spLocks noGrp="1"/>
          </p:cNvSpPr>
          <p:nvPr>
            <p:ph type="sldNum" sz="quarter" idx="4"/>
          </p:nvPr>
        </p:nvSpPr>
        <p:spPr>
          <a:xfrm>
            <a:off x="8397580" y="6391911"/>
            <a:ext cx="360000" cy="90000"/>
          </a:xfrm>
          <a:prstGeom prst="rect">
            <a:avLst/>
          </a:prstGeom>
        </p:spPr>
        <p:txBody>
          <a:bodyPr vert="horz" lIns="0" tIns="0" rIns="0" bIns="0" rtlCol="0" anchor="ctr"/>
          <a:lstStyle>
            <a:lvl1pPr algn="r">
              <a:defRPr sz="700" cap="none" baseline="0">
                <a:solidFill>
                  <a:schemeClr val="bg2"/>
                </a:solidFill>
              </a:defRPr>
            </a:lvl1pPr>
          </a:lstStyle>
          <a:p>
            <a:r>
              <a:rPr lang="en-AU" dirty="0"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Tree>
    <p:extLst>
      <p:ext uri="{BB962C8B-B14F-4D97-AF65-F5344CB8AC3E}">
        <p14:creationId xmlns:p14="http://schemas.microsoft.com/office/powerpoint/2010/main" val="1899373473"/>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ext with Bullets Slide">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462856" y="1504286"/>
            <a:ext cx="7128000" cy="4302000"/>
          </a:xfrm>
        </p:spPr>
        <p:txBody>
          <a:bodyPr/>
          <a:lstStyle>
            <a:lvl1pPr marL="0" indent="0">
              <a:spcBef>
                <a:spcPts val="600"/>
              </a:spcBef>
              <a:spcAft>
                <a:spcPts val="360"/>
              </a:spcAft>
              <a:buFontTx/>
              <a:buNone/>
              <a:defRPr spc="0">
                <a:solidFill>
                  <a:schemeClr val="bg2"/>
                </a:solidFill>
              </a:defRPr>
            </a:lvl1pPr>
            <a:lvl2pPr marL="180000" indent="-179978">
              <a:buFont typeface="Arial" pitchFamily="34" charset="0"/>
              <a:buChar char="–"/>
              <a:defRPr spc="0"/>
            </a:lvl2pPr>
            <a:lvl3pPr marL="360000" indent="-179978">
              <a:buFont typeface="Arial" pitchFamily="34" charset="0"/>
              <a:buChar char="•"/>
              <a:defRPr spc="0"/>
            </a:lvl3pPr>
            <a:lvl4pPr marL="540000" indent="-179978">
              <a:spcAft>
                <a:spcPts val="1200"/>
              </a:spcAft>
              <a:buFont typeface="Arial" pitchFamily="34" charset="0"/>
              <a:buChar char="•"/>
              <a:defRPr spc="0"/>
            </a:lvl4pPr>
            <a:lvl5pPr marL="720000" indent="-179978">
              <a:spcAft>
                <a:spcPts val="1200"/>
              </a:spcAft>
              <a:buFont typeface="Arial" pitchFamily="34" charset="0"/>
              <a:buChar char="•"/>
              <a:defRPr spc="0"/>
            </a:lvl5pPr>
            <a:lvl6pPr marL="899892" indent="-179978">
              <a:buFont typeface="Courier New" pitchFamily="49" charset="0"/>
              <a:buChar char="-"/>
              <a:defRPr/>
            </a:lvl6pPr>
            <a:lvl7pPr marL="899892" indent="-179978">
              <a:buFont typeface="Courier New" pitchFamily="49" charset="0"/>
              <a:buChar char="-"/>
              <a:defRPr/>
            </a:lvl7pPr>
            <a:lvl8pPr marL="899892" indent="-179978">
              <a:buFont typeface="Courier New" pitchFamily="49" charset="0"/>
              <a:buChar char="-"/>
              <a:defRPr/>
            </a:lvl8pPr>
            <a:lvl9pPr marL="899892" indent="-179978">
              <a:buFont typeface="Courier New" pitchFamily="49" charset="0"/>
              <a:buChar char="-"/>
              <a:defRPr/>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 name="Title 4"/>
          <p:cNvSpPr>
            <a:spLocks noGrp="1"/>
          </p:cNvSpPr>
          <p:nvPr>
            <p:ph type="title"/>
          </p:nvPr>
        </p:nvSpPr>
        <p:spPr/>
        <p:txBody>
          <a:bodyPr/>
          <a:lstStyle/>
          <a:p>
            <a:r>
              <a:rPr lang="en-US" smtClean="0"/>
              <a:t>Click to edit Master title style</a:t>
            </a:r>
            <a:endParaRPr lang="en-AU"/>
          </a:p>
        </p:txBody>
      </p:sp>
      <p:sp>
        <p:nvSpPr>
          <p:cNvPr id="6" name="Footer Placeholder 23"/>
          <p:cNvSpPr>
            <a:spLocks noGrp="1"/>
          </p:cNvSpPr>
          <p:nvPr>
            <p:ph type="ftr" sz="quarter" idx="3"/>
          </p:nvPr>
        </p:nvSpPr>
        <p:spPr>
          <a:xfrm>
            <a:off x="5436096" y="6391911"/>
            <a:ext cx="2895600" cy="90000"/>
          </a:xfrm>
          <a:prstGeom prst="rect">
            <a:avLst/>
          </a:prstGeom>
        </p:spPr>
        <p:txBody>
          <a:bodyPr vert="horz" wrap="none" lIns="0" tIns="0" rIns="0" bIns="0" rtlCol="0" anchor="ctr"/>
          <a:lstStyle>
            <a:lvl1pPr algn="r">
              <a:defRPr sz="700" cap="none" baseline="0">
                <a:solidFill>
                  <a:schemeClr val="bg2"/>
                </a:solidFill>
              </a:defRPr>
            </a:lvl1pPr>
          </a:lstStyle>
          <a:p>
            <a:r>
              <a:rPr lang="en-AU" smtClean="0">
                <a:solidFill>
                  <a:srgbClr val="505050"/>
                </a:solidFill>
              </a:rPr>
              <a:t>RPa160046  |  Long Distance Coverage Requirement  |  3GPP RAN-Next Generation Access</a:t>
            </a:r>
            <a:endParaRPr lang="en-AU" dirty="0">
              <a:solidFill>
                <a:srgbClr val="505050"/>
              </a:solidFill>
            </a:endParaRPr>
          </a:p>
        </p:txBody>
      </p:sp>
      <p:sp>
        <p:nvSpPr>
          <p:cNvPr id="7" name="Slide Number Placeholder 27"/>
          <p:cNvSpPr>
            <a:spLocks noGrp="1"/>
          </p:cNvSpPr>
          <p:nvPr>
            <p:ph type="sldNum" sz="quarter" idx="4"/>
          </p:nvPr>
        </p:nvSpPr>
        <p:spPr>
          <a:xfrm>
            <a:off x="8397580" y="6391911"/>
            <a:ext cx="360000" cy="90000"/>
          </a:xfrm>
          <a:prstGeom prst="rect">
            <a:avLst/>
          </a:prstGeom>
        </p:spPr>
        <p:txBody>
          <a:bodyPr vert="horz" lIns="0" tIns="0" rIns="0" bIns="0" rtlCol="0" anchor="ctr"/>
          <a:lstStyle>
            <a:lvl1pPr algn="r">
              <a:defRPr sz="700" cap="none" baseline="0">
                <a:solidFill>
                  <a:schemeClr val="bg2"/>
                </a:solidFill>
              </a:defRPr>
            </a:lvl1pPr>
          </a:lstStyle>
          <a:p>
            <a:r>
              <a:rPr lang="en-AU" dirty="0"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Tree>
    <p:extLst>
      <p:ext uri="{BB962C8B-B14F-4D97-AF65-F5344CB8AC3E}">
        <p14:creationId xmlns:p14="http://schemas.microsoft.com/office/powerpoint/2010/main" val="1065632682"/>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ext with Numbers Slide">
    <p:spTree>
      <p:nvGrpSpPr>
        <p:cNvPr id="1" name=""/>
        <p:cNvGrpSpPr/>
        <p:nvPr/>
      </p:nvGrpSpPr>
      <p:grpSpPr>
        <a:xfrm>
          <a:off x="0" y="0"/>
          <a:ext cx="0" cy="0"/>
          <a:chOff x="0" y="0"/>
          <a:chExt cx="0" cy="0"/>
        </a:xfrm>
      </p:grpSpPr>
      <p:sp>
        <p:nvSpPr>
          <p:cNvPr id="7" name="Text Placeholder 7"/>
          <p:cNvSpPr>
            <a:spLocks noGrp="1"/>
          </p:cNvSpPr>
          <p:nvPr>
            <p:ph type="body" sz="quarter" idx="13"/>
          </p:nvPr>
        </p:nvSpPr>
        <p:spPr>
          <a:xfrm>
            <a:off x="462856" y="1504286"/>
            <a:ext cx="7128000" cy="4302000"/>
          </a:xfrm>
        </p:spPr>
        <p:txBody>
          <a:bodyPr/>
          <a:lstStyle>
            <a:lvl1pPr marL="257112" indent="-257112">
              <a:buClr>
                <a:schemeClr val="tx2"/>
              </a:buClr>
              <a:buFont typeface="+mj-lt"/>
              <a:buAutoNum type="arabicPeriod"/>
              <a:defRPr spc="0">
                <a:solidFill>
                  <a:schemeClr val="bg2"/>
                </a:solidFill>
              </a:defRPr>
            </a:lvl1pPr>
            <a:lvl2pPr marL="514224" indent="-257112">
              <a:buClr>
                <a:schemeClr val="tx2"/>
              </a:buClr>
              <a:buFont typeface="+mj-lt"/>
              <a:buAutoNum type="arabicPeriod"/>
              <a:defRPr spc="0"/>
            </a:lvl2pPr>
            <a:lvl3pPr marL="771336" indent="-257112">
              <a:buClr>
                <a:schemeClr val="tx2"/>
              </a:buClr>
              <a:buFont typeface="+mj-lt"/>
              <a:buAutoNum type="arabicPeriod"/>
              <a:defRPr spc="0"/>
            </a:lvl3pPr>
            <a:lvl4pPr marL="1028448" indent="-257112">
              <a:buClr>
                <a:schemeClr val="tx2"/>
              </a:buClr>
              <a:buFont typeface="+mj-lt"/>
              <a:buAutoNum type="arabicPeriod"/>
              <a:defRPr spc="0"/>
            </a:lvl4pPr>
            <a:lvl5pPr marL="1285560" indent="-257112">
              <a:buClr>
                <a:schemeClr val="tx2"/>
              </a:buClr>
              <a:buFont typeface="+mj-lt"/>
              <a:buAutoNum type="arabicPeriod"/>
              <a:defRPr spc="0"/>
            </a:lvl5pPr>
            <a:lvl6pPr marL="899892" indent="-179978">
              <a:buFont typeface="Courier New" pitchFamily="49" charset="0"/>
              <a:buChar char="-"/>
              <a:defRPr/>
            </a:lvl6pPr>
            <a:lvl7pPr marL="899892" indent="-179978">
              <a:buFont typeface="Courier New" pitchFamily="49" charset="0"/>
              <a:buChar char="-"/>
              <a:defRPr/>
            </a:lvl7pPr>
            <a:lvl8pPr marL="899892" indent="-179978">
              <a:buFont typeface="Courier New" pitchFamily="49" charset="0"/>
              <a:buChar char="-"/>
              <a:defRPr/>
            </a:lvl8pPr>
            <a:lvl9pPr marL="899892" indent="-179978">
              <a:buFont typeface="Courier New" pitchFamily="49" charset="0"/>
              <a:buChar cha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6" name="Footer Placeholder 5"/>
          <p:cNvSpPr>
            <a:spLocks noGrp="1"/>
          </p:cNvSpPr>
          <p:nvPr>
            <p:ph type="ftr" sz="quarter" idx="14"/>
          </p:nvPr>
        </p:nvSpPr>
        <p:spPr/>
        <p:txBody>
          <a:bodyPr/>
          <a:lstStyle/>
          <a:p>
            <a:r>
              <a:rPr lang="en-AU" smtClean="0">
                <a:solidFill>
                  <a:srgbClr val="505050"/>
                </a:solidFill>
              </a:rPr>
              <a:t>RPa160046  |  Long Distance Coverage Requirement  |  3GPP RAN-Next Generation Access</a:t>
            </a:r>
            <a:endParaRPr lang="en-AU" dirty="0">
              <a:solidFill>
                <a:srgbClr val="505050"/>
              </a:solidFill>
            </a:endParaRPr>
          </a:p>
        </p:txBody>
      </p:sp>
      <p:sp>
        <p:nvSpPr>
          <p:cNvPr id="8" name="Slide Number Placeholder 7"/>
          <p:cNvSpPr>
            <a:spLocks noGrp="1"/>
          </p:cNvSpPr>
          <p:nvPr>
            <p:ph type="sldNum" sz="quarter" idx="15"/>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3" name="Title 2"/>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2068778463"/>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ext Two Columns Slide">
    <p:spTree>
      <p:nvGrpSpPr>
        <p:cNvPr id="1" name=""/>
        <p:cNvGrpSpPr/>
        <p:nvPr/>
      </p:nvGrpSpPr>
      <p:grpSpPr>
        <a:xfrm>
          <a:off x="0" y="0"/>
          <a:ext cx="0" cy="0"/>
          <a:chOff x="0" y="0"/>
          <a:chExt cx="0" cy="0"/>
        </a:xfrm>
      </p:grpSpPr>
      <p:sp>
        <p:nvSpPr>
          <p:cNvPr id="11" name="Text Placeholder 7"/>
          <p:cNvSpPr>
            <a:spLocks noGrp="1"/>
          </p:cNvSpPr>
          <p:nvPr>
            <p:ph type="body" sz="quarter" idx="13" hasCustomPrompt="1"/>
          </p:nvPr>
        </p:nvSpPr>
        <p:spPr>
          <a:xfrm>
            <a:off x="462856" y="1504286"/>
            <a:ext cx="7128000" cy="4302000"/>
          </a:xfrm>
        </p:spPr>
        <p:txBody>
          <a:bodyPr numCol="2" spcCol="179978"/>
          <a:lstStyle>
            <a:lvl1pPr>
              <a:spcAft>
                <a:spcPts val="0"/>
              </a:spcAft>
              <a:defRPr b="1" spc="0" baseline="0">
                <a:solidFill>
                  <a:schemeClr val="tx2"/>
                </a:solidFill>
              </a:defRPr>
            </a:lvl1pPr>
            <a:lvl2pPr marL="0">
              <a:spcBef>
                <a:spcPts val="0"/>
              </a:spcBef>
              <a:defRPr spc="0" baseline="0">
                <a:solidFill>
                  <a:schemeClr val="bg2"/>
                </a:solidFill>
              </a:defRPr>
            </a:lvl2pPr>
            <a:lvl3pPr marL="257112">
              <a:defRPr spc="0" baseline="0">
                <a:solidFill>
                  <a:schemeClr val="bg2"/>
                </a:solidFill>
              </a:defRPr>
            </a:lvl3pPr>
            <a:lvl4pPr marL="514224">
              <a:defRPr spc="0">
                <a:solidFill>
                  <a:schemeClr val="bg2"/>
                </a:solidFill>
              </a:defRPr>
            </a:lvl4pPr>
            <a:lvl5pPr marL="771336">
              <a:defRPr spc="0">
                <a:solidFill>
                  <a:schemeClr val="bg2"/>
                </a:solidFill>
              </a:defRPr>
            </a:lvl5pPr>
            <a:lvl6pPr>
              <a:defRPr spc="0">
                <a:solidFill>
                  <a:schemeClr val="bg2"/>
                </a:solidFill>
              </a:defRPr>
            </a:lvl6pPr>
          </a:lstStyle>
          <a:p>
            <a:pPr lvl="0"/>
            <a:r>
              <a:rPr lang="en-US" dirty="0" smtClean="0"/>
              <a:t>Subheading style</a:t>
            </a:r>
          </a:p>
          <a:p>
            <a:pPr lvl="1"/>
            <a:r>
              <a:rPr lang="en-US" dirty="0" smtClean="0"/>
              <a:t>First level</a:t>
            </a:r>
          </a:p>
          <a:p>
            <a:pPr lvl="2"/>
            <a:r>
              <a:rPr lang="en-US" dirty="0" smtClean="0"/>
              <a:t>Second level</a:t>
            </a:r>
          </a:p>
          <a:p>
            <a:pPr lvl="3"/>
            <a:r>
              <a:rPr lang="en-US" dirty="0" smtClean="0"/>
              <a:t>Third level</a:t>
            </a:r>
          </a:p>
          <a:p>
            <a:pPr lvl="4"/>
            <a:r>
              <a:rPr lang="en-US" dirty="0" smtClean="0"/>
              <a:t>Fourth level</a:t>
            </a:r>
          </a:p>
          <a:p>
            <a:pPr lvl="5"/>
            <a:r>
              <a:rPr lang="en-US" dirty="0" smtClean="0"/>
              <a:t>Fifth level</a:t>
            </a:r>
            <a:endParaRPr lang="en-AU" dirty="0"/>
          </a:p>
        </p:txBody>
      </p:sp>
      <p:sp>
        <p:nvSpPr>
          <p:cNvPr id="2" name="Footer Placeholder 1"/>
          <p:cNvSpPr>
            <a:spLocks noGrp="1"/>
          </p:cNvSpPr>
          <p:nvPr>
            <p:ph type="ftr" sz="quarter" idx="14"/>
          </p:nvPr>
        </p:nvSpPr>
        <p:spPr/>
        <p:txBody>
          <a:bodyPr/>
          <a:lstStyle/>
          <a:p>
            <a:r>
              <a:rPr lang="en-AU" smtClean="0">
                <a:solidFill>
                  <a:srgbClr val="505050"/>
                </a:solidFill>
              </a:rPr>
              <a:t>RPa160046  |  Long Distance Coverage Requirement  |  3GPP RAN-Next Generation Access</a:t>
            </a:r>
            <a:endParaRPr lang="en-AU" dirty="0">
              <a:solidFill>
                <a:srgbClr val="505050"/>
              </a:solidFill>
            </a:endParaRPr>
          </a:p>
        </p:txBody>
      </p:sp>
      <p:sp>
        <p:nvSpPr>
          <p:cNvPr id="3" name="Slide Number Placeholder 2"/>
          <p:cNvSpPr>
            <a:spLocks noGrp="1"/>
          </p:cNvSpPr>
          <p:nvPr>
            <p:ph type="sldNum" sz="quarter" idx="15"/>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4" name="Title 3"/>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389207966"/>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Only Slide">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AU" smtClean="0">
                <a:solidFill>
                  <a:srgbClr val="505050"/>
                </a:solidFill>
              </a:rPr>
              <a:t>RPa160046  |  Long Distance Coverage Requirement  |  3GPP RAN-Next Generation Access</a:t>
            </a:r>
            <a:endParaRPr lang="en-AU" dirty="0">
              <a:solidFill>
                <a:srgbClr val="505050"/>
              </a:solidFill>
            </a:endParaRPr>
          </a:p>
        </p:txBody>
      </p:sp>
      <p:sp>
        <p:nvSpPr>
          <p:cNvPr id="3" name="Slide Number Placeholder 2"/>
          <p:cNvSpPr>
            <a:spLocks noGrp="1"/>
          </p:cNvSpPr>
          <p:nvPr>
            <p:ph type="sldNum" sz="quarter" idx="11"/>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4" name="Title 3"/>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2094528096"/>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ext with Image Slide">
    <p:spTree>
      <p:nvGrpSpPr>
        <p:cNvPr id="1" name=""/>
        <p:cNvGrpSpPr/>
        <p:nvPr/>
      </p:nvGrpSpPr>
      <p:grpSpPr>
        <a:xfrm>
          <a:off x="0" y="0"/>
          <a:ext cx="0" cy="0"/>
          <a:chOff x="0" y="0"/>
          <a:chExt cx="0" cy="0"/>
        </a:xfrm>
      </p:grpSpPr>
      <p:sp>
        <p:nvSpPr>
          <p:cNvPr id="9" name="Text Placeholder 7"/>
          <p:cNvSpPr>
            <a:spLocks noGrp="1"/>
          </p:cNvSpPr>
          <p:nvPr>
            <p:ph type="body" sz="quarter" idx="14" hasCustomPrompt="1"/>
          </p:nvPr>
        </p:nvSpPr>
        <p:spPr>
          <a:xfrm>
            <a:off x="462856" y="1504287"/>
            <a:ext cx="3924000" cy="4302000"/>
          </a:xfrm>
        </p:spPr>
        <p:txBody>
          <a:bodyPr/>
          <a:lstStyle>
            <a:lvl1pPr>
              <a:spcAft>
                <a:spcPts val="0"/>
              </a:spcAft>
              <a:defRPr b="1" baseline="0">
                <a:solidFill>
                  <a:schemeClr val="tx2"/>
                </a:solidFill>
              </a:defRPr>
            </a:lvl1pPr>
            <a:lvl2pPr marL="0">
              <a:spcBef>
                <a:spcPts val="0"/>
              </a:spcBef>
              <a:defRPr baseline="0">
                <a:solidFill>
                  <a:schemeClr val="bg2"/>
                </a:solidFill>
              </a:defRPr>
            </a:lvl2pPr>
            <a:lvl3pPr marL="257112">
              <a:defRPr baseline="0">
                <a:solidFill>
                  <a:schemeClr val="bg2"/>
                </a:solidFill>
              </a:defRPr>
            </a:lvl3pPr>
            <a:lvl4pPr marL="514224">
              <a:defRPr>
                <a:solidFill>
                  <a:schemeClr val="bg2"/>
                </a:solidFill>
              </a:defRPr>
            </a:lvl4pPr>
            <a:lvl5pPr marL="771336">
              <a:defRPr>
                <a:solidFill>
                  <a:schemeClr val="bg2"/>
                </a:solidFill>
              </a:defRPr>
            </a:lvl5pPr>
            <a:lvl6pPr>
              <a:defRPr>
                <a:solidFill>
                  <a:schemeClr val="bg2"/>
                </a:solidFill>
              </a:defRPr>
            </a:lvl6pPr>
          </a:lstStyle>
          <a:p>
            <a:pPr lvl="0"/>
            <a:r>
              <a:rPr lang="en-US" dirty="0" smtClean="0"/>
              <a:t>Subheading style</a:t>
            </a:r>
          </a:p>
          <a:p>
            <a:pPr lvl="1"/>
            <a:r>
              <a:rPr lang="en-US" dirty="0" smtClean="0"/>
              <a:t>First level</a:t>
            </a:r>
          </a:p>
          <a:p>
            <a:pPr lvl="2"/>
            <a:r>
              <a:rPr lang="en-US" dirty="0" smtClean="0"/>
              <a:t>Second level</a:t>
            </a:r>
          </a:p>
          <a:p>
            <a:pPr lvl="3"/>
            <a:r>
              <a:rPr lang="en-US" dirty="0" smtClean="0"/>
              <a:t>Third level</a:t>
            </a:r>
          </a:p>
          <a:p>
            <a:pPr lvl="4"/>
            <a:r>
              <a:rPr lang="en-US" dirty="0" smtClean="0"/>
              <a:t>Fourth level</a:t>
            </a:r>
          </a:p>
          <a:p>
            <a:pPr lvl="5"/>
            <a:r>
              <a:rPr lang="en-US" dirty="0" smtClean="0"/>
              <a:t>Fifth level</a:t>
            </a:r>
            <a:endParaRPr lang="en-AU" dirty="0"/>
          </a:p>
        </p:txBody>
      </p:sp>
      <p:sp>
        <p:nvSpPr>
          <p:cNvPr id="23" name="Picture Placeholder 7"/>
          <p:cNvSpPr>
            <a:spLocks noGrp="1"/>
          </p:cNvSpPr>
          <p:nvPr>
            <p:ph type="pic" sz="quarter" idx="13"/>
          </p:nvPr>
        </p:nvSpPr>
        <p:spPr>
          <a:xfrm>
            <a:off x="4564308" y="1504287"/>
            <a:ext cx="4230000" cy="4302000"/>
          </a:xfrm>
          <a:solidFill>
            <a:schemeClr val="bg1">
              <a:lumMod val="95000"/>
            </a:schemeClr>
          </a:solidFill>
        </p:spPr>
        <p:txBody>
          <a:bodyPr/>
          <a:lstStyle>
            <a:lvl1pPr>
              <a:defRPr>
                <a:solidFill>
                  <a:schemeClr val="bg2"/>
                </a:solidFill>
              </a:defRPr>
            </a:lvl1pPr>
          </a:lstStyle>
          <a:p>
            <a:r>
              <a:rPr lang="en-US" smtClean="0"/>
              <a:t>Click icon to add picture</a:t>
            </a:r>
            <a:endParaRPr lang="en-US" dirty="0"/>
          </a:p>
        </p:txBody>
      </p:sp>
      <p:sp>
        <p:nvSpPr>
          <p:cNvPr id="2" name="Footer Placeholder 1"/>
          <p:cNvSpPr>
            <a:spLocks noGrp="1"/>
          </p:cNvSpPr>
          <p:nvPr>
            <p:ph type="ftr" sz="quarter" idx="15"/>
          </p:nvPr>
        </p:nvSpPr>
        <p:spPr/>
        <p:txBody>
          <a:bodyPr/>
          <a:lstStyle/>
          <a:p>
            <a:r>
              <a:rPr lang="en-AU" smtClean="0">
                <a:solidFill>
                  <a:srgbClr val="505050"/>
                </a:solidFill>
              </a:rPr>
              <a:t>RPa160046  |  Long Distance Coverage Requirement  |  3GPP RAN-Next Generation Access</a:t>
            </a:r>
            <a:endParaRPr lang="en-AU" dirty="0">
              <a:solidFill>
                <a:srgbClr val="505050"/>
              </a:solidFill>
            </a:endParaRPr>
          </a:p>
        </p:txBody>
      </p:sp>
      <p:sp>
        <p:nvSpPr>
          <p:cNvPr id="3" name="Slide Number Placeholder 2"/>
          <p:cNvSpPr>
            <a:spLocks noGrp="1"/>
          </p:cNvSpPr>
          <p:nvPr>
            <p:ph type="sldNum" sz="quarter" idx="16"/>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5" name="Title 4"/>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2043453880"/>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Title and Image Slide">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481908" y="1504286"/>
            <a:ext cx="8312400" cy="4302000"/>
          </a:xfrm>
          <a:solidFill>
            <a:schemeClr val="bg1">
              <a:lumMod val="95000"/>
            </a:schemeClr>
          </a:solidFill>
        </p:spPr>
        <p:txBody>
          <a:bodyPr/>
          <a:lstStyle>
            <a:lvl1pPr>
              <a:defRPr>
                <a:solidFill>
                  <a:schemeClr val="bg2"/>
                </a:solidFill>
              </a:defRPr>
            </a:lvl1pPr>
          </a:lstStyle>
          <a:p>
            <a:r>
              <a:rPr lang="en-US" smtClean="0"/>
              <a:t>Click icon to add picture</a:t>
            </a:r>
            <a:endParaRPr lang="en-US" dirty="0"/>
          </a:p>
        </p:txBody>
      </p:sp>
      <p:sp>
        <p:nvSpPr>
          <p:cNvPr id="3" name="Title 2"/>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1176329379"/>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ull Bleed Image with Title">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0" y="0"/>
            <a:ext cx="9144000" cy="6858000"/>
          </a:xfrm>
          <a:prstGeom prst="rect">
            <a:avLst/>
          </a:prstGeom>
        </p:spPr>
        <p:txBody>
          <a:bodyPr/>
          <a:lstStyle>
            <a:lvl1pPr>
              <a:defRPr sz="1200">
                <a:solidFill>
                  <a:schemeClr val="bg2"/>
                </a:solidFill>
              </a:defRPr>
            </a:lvl1pPr>
          </a:lstStyle>
          <a:p>
            <a:r>
              <a:rPr lang="en-US" smtClean="0"/>
              <a:t>Click icon to add picture</a:t>
            </a:r>
            <a:endParaRPr lang="en-US" dirty="0"/>
          </a:p>
        </p:txBody>
      </p:sp>
    </p:spTree>
    <p:extLst>
      <p:ext uri="{BB962C8B-B14F-4D97-AF65-F5344CB8AC3E}">
        <p14:creationId xmlns:p14="http://schemas.microsoft.com/office/powerpoint/2010/main" val="1377577063"/>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ingle Chart">
    <p:spTree>
      <p:nvGrpSpPr>
        <p:cNvPr id="1" name=""/>
        <p:cNvGrpSpPr/>
        <p:nvPr/>
      </p:nvGrpSpPr>
      <p:grpSpPr>
        <a:xfrm>
          <a:off x="0" y="0"/>
          <a:ext cx="0" cy="0"/>
          <a:chOff x="0" y="0"/>
          <a:chExt cx="0" cy="0"/>
        </a:xfrm>
      </p:grpSpPr>
      <p:sp>
        <p:nvSpPr>
          <p:cNvPr id="13" name="Chart Placeholder 12"/>
          <p:cNvSpPr>
            <a:spLocks noGrp="1"/>
          </p:cNvSpPr>
          <p:nvPr>
            <p:ph type="chart" sz="quarter" idx="14"/>
          </p:nvPr>
        </p:nvSpPr>
        <p:spPr>
          <a:xfrm>
            <a:off x="462857" y="1504286"/>
            <a:ext cx="8368406" cy="4302000"/>
          </a:xfrm>
        </p:spPr>
        <p:txBody>
          <a:bodyPr/>
          <a:lstStyle>
            <a:lvl1pPr>
              <a:defRPr>
                <a:solidFill>
                  <a:schemeClr val="bg2"/>
                </a:solidFill>
              </a:defRPr>
            </a:lvl1pPr>
          </a:lstStyle>
          <a:p>
            <a:r>
              <a:rPr lang="en-US" smtClean="0"/>
              <a:t>Click icon to add chart</a:t>
            </a:r>
            <a:endParaRPr lang="en-AU" dirty="0"/>
          </a:p>
        </p:txBody>
      </p:sp>
      <p:sp>
        <p:nvSpPr>
          <p:cNvPr id="2" name="Footer Placeholder 1"/>
          <p:cNvSpPr>
            <a:spLocks noGrp="1"/>
          </p:cNvSpPr>
          <p:nvPr>
            <p:ph type="ftr" sz="quarter" idx="15"/>
          </p:nvPr>
        </p:nvSpPr>
        <p:spPr/>
        <p:txBody>
          <a:bodyPr/>
          <a:lstStyle/>
          <a:p>
            <a:r>
              <a:rPr lang="en-AU" smtClean="0">
                <a:solidFill>
                  <a:srgbClr val="505050"/>
                </a:solidFill>
              </a:rPr>
              <a:t>RPa160046  |  Long Distance Coverage Requirement  |  3GPP RAN-Next Generation Access</a:t>
            </a:r>
            <a:endParaRPr lang="en-AU" dirty="0">
              <a:solidFill>
                <a:srgbClr val="505050"/>
              </a:solidFill>
            </a:endParaRPr>
          </a:p>
        </p:txBody>
      </p:sp>
      <p:sp>
        <p:nvSpPr>
          <p:cNvPr id="3" name="Slide Number Placeholder 2"/>
          <p:cNvSpPr>
            <a:spLocks noGrp="1"/>
          </p:cNvSpPr>
          <p:nvPr>
            <p:ph type="sldNum" sz="quarter" idx="16"/>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4" name="Title 3"/>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1854951654"/>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 Charts">
    <p:spTree>
      <p:nvGrpSpPr>
        <p:cNvPr id="1" name=""/>
        <p:cNvGrpSpPr/>
        <p:nvPr/>
      </p:nvGrpSpPr>
      <p:grpSpPr>
        <a:xfrm>
          <a:off x="0" y="0"/>
          <a:ext cx="0" cy="0"/>
          <a:chOff x="0" y="0"/>
          <a:chExt cx="0" cy="0"/>
        </a:xfrm>
      </p:grpSpPr>
      <p:sp>
        <p:nvSpPr>
          <p:cNvPr id="12" name="Chart Placeholder 12"/>
          <p:cNvSpPr>
            <a:spLocks noGrp="1"/>
          </p:cNvSpPr>
          <p:nvPr>
            <p:ph type="chart" sz="quarter" idx="14"/>
          </p:nvPr>
        </p:nvSpPr>
        <p:spPr>
          <a:xfrm>
            <a:off x="462857" y="1504286"/>
            <a:ext cx="3870000" cy="4302000"/>
          </a:xfrm>
        </p:spPr>
        <p:txBody>
          <a:bodyPr/>
          <a:lstStyle>
            <a:lvl1pPr>
              <a:defRPr>
                <a:solidFill>
                  <a:schemeClr val="bg2"/>
                </a:solidFill>
              </a:defRPr>
            </a:lvl1pPr>
          </a:lstStyle>
          <a:p>
            <a:r>
              <a:rPr lang="en-US" smtClean="0"/>
              <a:t>Click icon to add chart</a:t>
            </a:r>
            <a:endParaRPr lang="en-AU" dirty="0"/>
          </a:p>
        </p:txBody>
      </p:sp>
      <p:sp>
        <p:nvSpPr>
          <p:cNvPr id="13" name="Chart Placeholder 12"/>
          <p:cNvSpPr>
            <a:spLocks noGrp="1"/>
          </p:cNvSpPr>
          <p:nvPr>
            <p:ph type="chart" sz="quarter" idx="15"/>
          </p:nvPr>
        </p:nvSpPr>
        <p:spPr>
          <a:xfrm>
            <a:off x="4961263" y="1504286"/>
            <a:ext cx="3870000" cy="4302000"/>
          </a:xfrm>
        </p:spPr>
        <p:txBody>
          <a:bodyPr/>
          <a:lstStyle>
            <a:lvl1pPr>
              <a:defRPr>
                <a:solidFill>
                  <a:schemeClr val="bg2"/>
                </a:solidFill>
              </a:defRPr>
            </a:lvl1pPr>
          </a:lstStyle>
          <a:p>
            <a:r>
              <a:rPr lang="en-US" smtClean="0"/>
              <a:t>Click icon to add chart</a:t>
            </a:r>
            <a:endParaRPr lang="en-AU" dirty="0"/>
          </a:p>
        </p:txBody>
      </p:sp>
      <p:sp>
        <p:nvSpPr>
          <p:cNvPr id="2" name="Footer Placeholder 1"/>
          <p:cNvSpPr>
            <a:spLocks noGrp="1"/>
          </p:cNvSpPr>
          <p:nvPr>
            <p:ph type="ftr" sz="quarter" idx="16"/>
          </p:nvPr>
        </p:nvSpPr>
        <p:spPr/>
        <p:txBody>
          <a:bodyPr/>
          <a:lstStyle/>
          <a:p>
            <a:r>
              <a:rPr lang="en-AU" smtClean="0">
                <a:solidFill>
                  <a:srgbClr val="505050"/>
                </a:solidFill>
              </a:rPr>
              <a:t>RPa160046  |  Long Distance Coverage Requirement  |  3GPP RAN-Next Generation Access</a:t>
            </a:r>
            <a:endParaRPr lang="en-AU" dirty="0">
              <a:solidFill>
                <a:srgbClr val="505050"/>
              </a:solidFill>
            </a:endParaRPr>
          </a:p>
        </p:txBody>
      </p:sp>
      <p:sp>
        <p:nvSpPr>
          <p:cNvPr id="3" name="Slide Number Placeholder 2"/>
          <p:cNvSpPr>
            <a:spLocks noGrp="1"/>
          </p:cNvSpPr>
          <p:nvPr>
            <p:ph type="sldNum" sz="quarter" idx="17"/>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4" name="Title 3"/>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145957550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No Bullets Slide">
    <p:spTree>
      <p:nvGrpSpPr>
        <p:cNvPr id="1" name=""/>
        <p:cNvGrpSpPr/>
        <p:nvPr/>
      </p:nvGrpSpPr>
      <p:grpSpPr>
        <a:xfrm>
          <a:off x="0" y="0"/>
          <a:ext cx="0" cy="0"/>
          <a:chOff x="0" y="0"/>
          <a:chExt cx="0" cy="0"/>
        </a:xfrm>
      </p:grpSpPr>
      <p:sp>
        <p:nvSpPr>
          <p:cNvPr id="8" name="Text Placeholder 7"/>
          <p:cNvSpPr>
            <a:spLocks noGrp="1"/>
          </p:cNvSpPr>
          <p:nvPr>
            <p:ph type="body" sz="quarter" idx="13" hasCustomPrompt="1"/>
          </p:nvPr>
        </p:nvSpPr>
        <p:spPr>
          <a:xfrm>
            <a:off x="462856" y="1504286"/>
            <a:ext cx="7128000" cy="4302000"/>
          </a:xfrm>
        </p:spPr>
        <p:txBody>
          <a:bodyPr/>
          <a:lstStyle>
            <a:lvl1pPr>
              <a:spcAft>
                <a:spcPts val="0"/>
              </a:spcAft>
              <a:defRPr b="1" spc="0" baseline="0">
                <a:solidFill>
                  <a:schemeClr val="accent3"/>
                </a:solidFill>
              </a:defRPr>
            </a:lvl1pPr>
            <a:lvl2pPr marL="0">
              <a:spcBef>
                <a:spcPts val="0"/>
              </a:spcBef>
              <a:defRPr spc="0" baseline="0">
                <a:solidFill>
                  <a:schemeClr val="tx2"/>
                </a:solidFill>
              </a:defRPr>
            </a:lvl2pPr>
            <a:lvl3pPr marL="257112">
              <a:defRPr spc="0" baseline="0">
                <a:solidFill>
                  <a:schemeClr val="tx2"/>
                </a:solidFill>
              </a:defRPr>
            </a:lvl3pPr>
            <a:lvl4pPr marL="514224">
              <a:defRPr spc="0">
                <a:solidFill>
                  <a:schemeClr val="tx2"/>
                </a:solidFill>
              </a:defRPr>
            </a:lvl4pPr>
            <a:lvl5pPr marL="771336">
              <a:defRPr spc="0">
                <a:solidFill>
                  <a:schemeClr val="tx2"/>
                </a:solidFill>
              </a:defRPr>
            </a:lvl5pPr>
            <a:lvl6pPr>
              <a:defRPr spc="0">
                <a:solidFill>
                  <a:schemeClr val="tx2"/>
                </a:solidFill>
              </a:defRPr>
            </a:lvl6pPr>
          </a:lstStyle>
          <a:p>
            <a:pPr lvl="0"/>
            <a:r>
              <a:rPr lang="en-US" dirty="0" smtClean="0"/>
              <a:t>Subheading style</a:t>
            </a:r>
          </a:p>
          <a:p>
            <a:pPr lvl="1"/>
            <a:r>
              <a:rPr lang="en-US" dirty="0" smtClean="0"/>
              <a:t>First level</a:t>
            </a:r>
          </a:p>
          <a:p>
            <a:pPr lvl="2"/>
            <a:r>
              <a:rPr lang="en-US" dirty="0" smtClean="0"/>
              <a:t>Second level</a:t>
            </a:r>
          </a:p>
          <a:p>
            <a:pPr lvl="3"/>
            <a:r>
              <a:rPr lang="en-US" dirty="0" smtClean="0"/>
              <a:t>Third level</a:t>
            </a:r>
          </a:p>
          <a:p>
            <a:pPr lvl="4"/>
            <a:r>
              <a:rPr lang="en-US" dirty="0" smtClean="0"/>
              <a:t>Fourth level</a:t>
            </a:r>
          </a:p>
          <a:p>
            <a:pPr lvl="5"/>
            <a:r>
              <a:rPr lang="en-US" dirty="0" smtClean="0"/>
              <a:t>Fifth level</a:t>
            </a:r>
            <a:endParaRPr lang="en-AU" dirty="0"/>
          </a:p>
        </p:txBody>
      </p:sp>
      <p:sp>
        <p:nvSpPr>
          <p:cNvPr id="4" name="Title 3"/>
          <p:cNvSpPr>
            <a:spLocks noGrp="1"/>
          </p:cNvSpPr>
          <p:nvPr>
            <p:ph type="title"/>
          </p:nvPr>
        </p:nvSpPr>
        <p:spPr/>
        <p:txBody>
          <a:bodyPr/>
          <a:lstStyle/>
          <a:p>
            <a:r>
              <a:rPr lang="en-US" dirty="0" smtClean="0"/>
              <a:t>Click to edit Master title style</a:t>
            </a:r>
            <a:endParaRPr lang="en-AU" dirty="0"/>
          </a:p>
        </p:txBody>
      </p:sp>
      <p:sp>
        <p:nvSpPr>
          <p:cNvPr id="2" name="Footer Placeholder 1"/>
          <p:cNvSpPr>
            <a:spLocks noGrp="1"/>
          </p:cNvSpPr>
          <p:nvPr>
            <p:ph type="ftr" sz="quarter" idx="14"/>
          </p:nvPr>
        </p:nvSpPr>
        <p:spPr/>
        <p:txBody>
          <a:bodyPr/>
          <a:lstStyle/>
          <a:p>
            <a:r>
              <a:rPr lang="en-AU" smtClean="0"/>
              <a:t>RPa160046  |  Long Distance Coverage Requirement  |  3GPP RAN-Next Generation Access</a:t>
            </a:r>
            <a:endParaRPr lang="en-AU" dirty="0"/>
          </a:p>
        </p:txBody>
      </p:sp>
      <p:sp>
        <p:nvSpPr>
          <p:cNvPr id="5" name="Slide Number Placeholder 4"/>
          <p:cNvSpPr>
            <a:spLocks noGrp="1"/>
          </p:cNvSpPr>
          <p:nvPr>
            <p:ph type="sldNum" sz="quarter" idx="15"/>
          </p:nvPr>
        </p:nvSpPr>
        <p:spPr/>
        <p:txBody>
          <a:bodyPr/>
          <a:lstStyle/>
          <a:p>
            <a:r>
              <a:rPr lang="en-AU" smtClean="0"/>
              <a:t>Page </a:t>
            </a:r>
            <a:fld id="{D5E6A87D-7597-4496-9773-1BD29EAF26C5}" type="slidenum">
              <a:rPr lang="en-AU" smtClean="0"/>
              <a:pPr/>
              <a:t>‹#›</a:t>
            </a:fld>
            <a:endParaRPr lang="en-AU" dirty="0"/>
          </a:p>
        </p:txBody>
      </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ingle Table">
    <p:spTree>
      <p:nvGrpSpPr>
        <p:cNvPr id="1" name=""/>
        <p:cNvGrpSpPr/>
        <p:nvPr/>
      </p:nvGrpSpPr>
      <p:grpSpPr>
        <a:xfrm>
          <a:off x="0" y="0"/>
          <a:ext cx="0" cy="0"/>
          <a:chOff x="0" y="0"/>
          <a:chExt cx="0" cy="0"/>
        </a:xfrm>
      </p:grpSpPr>
      <p:sp>
        <p:nvSpPr>
          <p:cNvPr id="10" name="Table Placeholder 9"/>
          <p:cNvSpPr>
            <a:spLocks noGrp="1"/>
          </p:cNvSpPr>
          <p:nvPr>
            <p:ph type="tbl" sz="quarter" idx="14"/>
          </p:nvPr>
        </p:nvSpPr>
        <p:spPr>
          <a:xfrm>
            <a:off x="462857" y="1504286"/>
            <a:ext cx="8363643" cy="4302000"/>
          </a:xfrm>
        </p:spPr>
        <p:txBody>
          <a:bodyPr/>
          <a:lstStyle>
            <a:lvl1pPr>
              <a:defRPr>
                <a:solidFill>
                  <a:schemeClr val="bg2"/>
                </a:solidFill>
              </a:defRPr>
            </a:lvl1pPr>
          </a:lstStyle>
          <a:p>
            <a:r>
              <a:rPr lang="en-US" smtClean="0"/>
              <a:t>Click icon to add table</a:t>
            </a:r>
            <a:endParaRPr lang="en-AU" dirty="0"/>
          </a:p>
        </p:txBody>
      </p:sp>
      <p:sp>
        <p:nvSpPr>
          <p:cNvPr id="2" name="Footer Placeholder 1"/>
          <p:cNvSpPr>
            <a:spLocks noGrp="1"/>
          </p:cNvSpPr>
          <p:nvPr>
            <p:ph type="ftr" sz="quarter" idx="15"/>
          </p:nvPr>
        </p:nvSpPr>
        <p:spPr/>
        <p:txBody>
          <a:bodyPr/>
          <a:lstStyle/>
          <a:p>
            <a:r>
              <a:rPr lang="en-AU" smtClean="0">
                <a:solidFill>
                  <a:srgbClr val="505050"/>
                </a:solidFill>
              </a:rPr>
              <a:t>RPa160046  |  Long Distance Coverage Requirement  |  3GPP RAN-Next Generation Access</a:t>
            </a:r>
            <a:endParaRPr lang="en-AU" dirty="0">
              <a:solidFill>
                <a:srgbClr val="505050"/>
              </a:solidFill>
            </a:endParaRPr>
          </a:p>
        </p:txBody>
      </p:sp>
      <p:sp>
        <p:nvSpPr>
          <p:cNvPr id="3" name="Slide Number Placeholder 2"/>
          <p:cNvSpPr>
            <a:spLocks noGrp="1"/>
          </p:cNvSpPr>
          <p:nvPr>
            <p:ph type="sldNum" sz="quarter" idx="16"/>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4" name="Title 3"/>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1758188792"/>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 Tables">
    <p:spTree>
      <p:nvGrpSpPr>
        <p:cNvPr id="1" name=""/>
        <p:cNvGrpSpPr/>
        <p:nvPr/>
      </p:nvGrpSpPr>
      <p:grpSpPr>
        <a:xfrm>
          <a:off x="0" y="0"/>
          <a:ext cx="0" cy="0"/>
          <a:chOff x="0" y="0"/>
          <a:chExt cx="0" cy="0"/>
        </a:xfrm>
      </p:grpSpPr>
      <p:sp>
        <p:nvSpPr>
          <p:cNvPr id="9" name="Table Placeholder 9"/>
          <p:cNvSpPr>
            <a:spLocks noGrp="1"/>
          </p:cNvSpPr>
          <p:nvPr>
            <p:ph type="tbl" sz="quarter" idx="14"/>
          </p:nvPr>
        </p:nvSpPr>
        <p:spPr>
          <a:xfrm>
            <a:off x="462857" y="1504286"/>
            <a:ext cx="3870000" cy="4302000"/>
          </a:xfrm>
        </p:spPr>
        <p:txBody>
          <a:bodyPr/>
          <a:lstStyle>
            <a:lvl1pPr>
              <a:defRPr>
                <a:solidFill>
                  <a:schemeClr val="bg2"/>
                </a:solidFill>
              </a:defRPr>
            </a:lvl1pPr>
          </a:lstStyle>
          <a:p>
            <a:r>
              <a:rPr lang="en-US" smtClean="0"/>
              <a:t>Click icon to add table</a:t>
            </a:r>
            <a:endParaRPr lang="en-AU" dirty="0"/>
          </a:p>
        </p:txBody>
      </p:sp>
      <p:sp>
        <p:nvSpPr>
          <p:cNvPr id="10" name="Table Placeholder 9"/>
          <p:cNvSpPr>
            <a:spLocks noGrp="1"/>
          </p:cNvSpPr>
          <p:nvPr>
            <p:ph type="tbl" sz="quarter" idx="15"/>
          </p:nvPr>
        </p:nvSpPr>
        <p:spPr>
          <a:xfrm>
            <a:off x="4942213" y="1504286"/>
            <a:ext cx="3870000" cy="4302000"/>
          </a:xfrm>
        </p:spPr>
        <p:txBody>
          <a:bodyPr/>
          <a:lstStyle>
            <a:lvl1pPr>
              <a:defRPr>
                <a:solidFill>
                  <a:schemeClr val="bg2"/>
                </a:solidFill>
              </a:defRPr>
            </a:lvl1pPr>
          </a:lstStyle>
          <a:p>
            <a:r>
              <a:rPr lang="en-US" smtClean="0"/>
              <a:t>Click icon to add table</a:t>
            </a:r>
            <a:endParaRPr lang="en-AU" dirty="0"/>
          </a:p>
        </p:txBody>
      </p:sp>
      <p:sp>
        <p:nvSpPr>
          <p:cNvPr id="3" name="Footer Placeholder 2"/>
          <p:cNvSpPr>
            <a:spLocks noGrp="1"/>
          </p:cNvSpPr>
          <p:nvPr>
            <p:ph type="ftr" sz="quarter" idx="16"/>
          </p:nvPr>
        </p:nvSpPr>
        <p:spPr/>
        <p:txBody>
          <a:bodyPr/>
          <a:lstStyle/>
          <a:p>
            <a:r>
              <a:rPr lang="en-AU" smtClean="0">
                <a:solidFill>
                  <a:srgbClr val="505050"/>
                </a:solidFill>
              </a:rPr>
              <a:t>RPa160046  |  Long Distance Coverage Requirement  |  3GPP RAN-Next Generation Access</a:t>
            </a:r>
            <a:endParaRPr lang="en-AU" dirty="0">
              <a:solidFill>
                <a:srgbClr val="505050"/>
              </a:solidFill>
            </a:endParaRPr>
          </a:p>
        </p:txBody>
      </p:sp>
      <p:sp>
        <p:nvSpPr>
          <p:cNvPr id="6" name="Slide Number Placeholder 5"/>
          <p:cNvSpPr>
            <a:spLocks noGrp="1"/>
          </p:cNvSpPr>
          <p:nvPr>
            <p:ph type="sldNum" sz="quarter" idx="17"/>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2" name="Title 1"/>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1799130400"/>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p:cSld name="Thank you">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80000" cy="6889771"/>
          </a:xfrm>
          <a:prstGeom prst="rect">
            <a:avLst/>
          </a:prstGeom>
        </p:spPr>
      </p:pic>
      <p:sp>
        <p:nvSpPr>
          <p:cNvPr id="7" name="Text Placeholder 6"/>
          <p:cNvSpPr>
            <a:spLocks noGrp="1"/>
          </p:cNvSpPr>
          <p:nvPr>
            <p:ph type="body" sz="quarter" idx="10" hasCustomPrompt="1"/>
          </p:nvPr>
        </p:nvSpPr>
        <p:spPr>
          <a:xfrm>
            <a:off x="468032" y="2855548"/>
            <a:ext cx="4500000" cy="1476000"/>
          </a:xfrm>
        </p:spPr>
        <p:txBody>
          <a:bodyPr/>
          <a:lstStyle>
            <a:lvl1pPr marL="0" indent="0">
              <a:lnSpc>
                <a:spcPct val="80000"/>
              </a:lnSpc>
              <a:spcBef>
                <a:spcPts val="0"/>
              </a:spcBef>
              <a:defRPr sz="4500" cap="none" baseline="0">
                <a:solidFill>
                  <a:schemeClr val="bg1"/>
                </a:solidFill>
                <a:latin typeface="+mj-lt"/>
              </a:defRPr>
            </a:lvl1pPr>
            <a:lvl2pPr marL="0" indent="0">
              <a:spcBef>
                <a:spcPts val="300"/>
              </a:spcBef>
              <a:defRPr cap="none" baseline="0">
                <a:solidFill>
                  <a:schemeClr val="bg1"/>
                </a:solidFill>
                <a:latin typeface="+mj-lt"/>
              </a:defRPr>
            </a:lvl2pPr>
          </a:lstStyle>
          <a:p>
            <a:pPr lvl="0"/>
            <a:r>
              <a:rPr lang="en-US" dirty="0" smtClean="0"/>
              <a:t>Last slide</a:t>
            </a:r>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50000" y="6055200"/>
            <a:ext cx="1080518" cy="428245"/>
          </a:xfrm>
          <a:prstGeom prst="rect">
            <a:avLst/>
          </a:prstGeom>
        </p:spPr>
      </p:pic>
    </p:spTree>
    <p:extLst>
      <p:ext uri="{BB962C8B-B14F-4D97-AF65-F5344CB8AC3E}">
        <p14:creationId xmlns:p14="http://schemas.microsoft.com/office/powerpoint/2010/main" val="852830049"/>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Footer Placeholder 2"/>
          <p:cNvSpPr>
            <a:spLocks noGrp="1"/>
          </p:cNvSpPr>
          <p:nvPr>
            <p:ph type="ftr" sz="quarter" idx="10"/>
          </p:nvPr>
        </p:nvSpPr>
        <p:spPr/>
        <p:txBody>
          <a:bodyPr/>
          <a:lstStyle/>
          <a:p>
            <a:r>
              <a:rPr lang="en-AU" smtClean="0">
                <a:solidFill>
                  <a:srgbClr val="505050"/>
                </a:solidFill>
              </a:rPr>
              <a:t>RPa160046  |  Long Distance Coverage Requirement  |  3GPP RAN-Next Generation Access</a:t>
            </a:r>
            <a:endParaRPr lang="en-AU" dirty="0">
              <a:solidFill>
                <a:srgbClr val="505050"/>
              </a:solidFill>
            </a:endParaRPr>
          </a:p>
        </p:txBody>
      </p:sp>
      <p:sp>
        <p:nvSpPr>
          <p:cNvPr id="4" name="Slide Number Placeholder 3"/>
          <p:cNvSpPr>
            <a:spLocks noGrp="1"/>
          </p:cNvSpPr>
          <p:nvPr>
            <p:ph type="sldNum" sz="quarter" idx="11"/>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Tree>
    <p:extLst>
      <p:ext uri="{BB962C8B-B14F-4D97-AF65-F5344CB8AC3E}">
        <p14:creationId xmlns:p14="http://schemas.microsoft.com/office/powerpoint/2010/main" val="66032563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51" name="Picture 5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80000" cy="6889771"/>
          </a:xfrm>
          <a:prstGeom prst="rect">
            <a:avLst/>
          </a:prstGeom>
        </p:spPr>
      </p:pic>
      <p:sp>
        <p:nvSpPr>
          <p:cNvPr id="7" name="Text Placeholder 6"/>
          <p:cNvSpPr>
            <a:spLocks noGrp="1"/>
          </p:cNvSpPr>
          <p:nvPr>
            <p:ph type="body" sz="quarter" idx="10" hasCustomPrompt="1"/>
          </p:nvPr>
        </p:nvSpPr>
        <p:spPr>
          <a:xfrm>
            <a:off x="468032" y="1700808"/>
            <a:ext cx="4464008" cy="2088232"/>
          </a:xfrm>
        </p:spPr>
        <p:txBody>
          <a:bodyPr/>
          <a:lstStyle>
            <a:lvl1pPr marL="0" indent="0">
              <a:lnSpc>
                <a:spcPct val="99000"/>
              </a:lnSpc>
              <a:spcBef>
                <a:spcPts val="0"/>
              </a:spcBef>
              <a:defRPr sz="3500" cap="none" baseline="0">
                <a:solidFill>
                  <a:schemeClr val="bg1"/>
                </a:solidFill>
                <a:latin typeface="+mj-lt"/>
              </a:defRPr>
            </a:lvl1pPr>
            <a:lvl2pPr marL="0" indent="0">
              <a:spcBef>
                <a:spcPts val="300"/>
              </a:spcBef>
              <a:defRPr sz="1400" cap="none" baseline="0">
                <a:solidFill>
                  <a:schemeClr val="bg1"/>
                </a:solidFill>
                <a:latin typeface="+mj-lt"/>
              </a:defRPr>
            </a:lvl2pPr>
          </a:lstStyle>
          <a:p>
            <a:pPr lvl="0"/>
            <a:r>
              <a:rPr lang="en-US" dirty="0" smtClean="0"/>
              <a:t>Try to write your titles so that they fit on three lines</a:t>
            </a:r>
          </a:p>
          <a:p>
            <a:pPr lvl="1"/>
            <a:r>
              <a:rPr lang="en-US" dirty="0" smtClean="0"/>
              <a:t>U</a:t>
            </a:r>
            <a:r>
              <a:rPr lang="en-AU" dirty="0" smtClean="0"/>
              <a:t>se text indent for level2 name style</a:t>
            </a:r>
          </a:p>
        </p:txBody>
      </p:sp>
      <p:pic>
        <p:nvPicPr>
          <p:cNvPr id="48" name="Picture 47"/>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50000" y="6055200"/>
            <a:ext cx="1080518" cy="428245"/>
          </a:xfrm>
          <a:prstGeom prst="rect">
            <a:avLst/>
          </a:prstGeom>
        </p:spPr>
      </p:pic>
    </p:spTree>
    <p:extLst>
      <p:ext uri="{BB962C8B-B14F-4D97-AF65-F5344CB8AC3E}">
        <p14:creationId xmlns:p14="http://schemas.microsoft.com/office/powerpoint/2010/main" val="973953411"/>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Sub Divider Slid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80000" cy="6889772"/>
          </a:xfrm>
          <a:prstGeom prst="rect">
            <a:avLst/>
          </a:prstGeom>
        </p:spPr>
      </p:pic>
      <p:sp>
        <p:nvSpPr>
          <p:cNvPr id="24" name="Text Placeholder 6"/>
          <p:cNvSpPr>
            <a:spLocks noGrp="1"/>
          </p:cNvSpPr>
          <p:nvPr>
            <p:ph type="body" sz="quarter" idx="10" hasCustomPrompt="1"/>
          </p:nvPr>
        </p:nvSpPr>
        <p:spPr>
          <a:xfrm>
            <a:off x="468032" y="1700808"/>
            <a:ext cx="5400000" cy="1476000"/>
          </a:xfrm>
        </p:spPr>
        <p:txBody>
          <a:bodyPr/>
          <a:lstStyle>
            <a:lvl1pPr marL="0" indent="0">
              <a:lnSpc>
                <a:spcPct val="80000"/>
              </a:lnSpc>
              <a:spcBef>
                <a:spcPts val="0"/>
              </a:spcBef>
              <a:defRPr sz="4500" cap="none" baseline="0">
                <a:solidFill>
                  <a:schemeClr val="bg1"/>
                </a:solidFill>
                <a:latin typeface="+mj-lt"/>
              </a:defRPr>
            </a:lvl1pPr>
            <a:lvl2pPr marL="0" indent="0">
              <a:spcBef>
                <a:spcPts val="300"/>
              </a:spcBef>
              <a:defRPr cap="none" baseline="0">
                <a:solidFill>
                  <a:schemeClr val="bg1"/>
                </a:solidFill>
                <a:latin typeface="+mj-lt"/>
              </a:defRPr>
            </a:lvl2pPr>
          </a:lstStyle>
          <a:p>
            <a:pPr lvl="0"/>
            <a:r>
              <a:rPr lang="en-US" dirty="0" smtClean="0"/>
              <a:t>Sub-divider slide</a:t>
            </a:r>
          </a:p>
          <a:p>
            <a:pPr lvl="0"/>
            <a:r>
              <a:rPr lang="en-US" dirty="0" smtClean="0"/>
              <a:t>title only</a:t>
            </a:r>
          </a:p>
        </p:txBody>
      </p:sp>
      <p:sp>
        <p:nvSpPr>
          <p:cNvPr id="6" name="Footer Placeholder 5"/>
          <p:cNvSpPr>
            <a:spLocks noGrp="1"/>
          </p:cNvSpPr>
          <p:nvPr>
            <p:ph type="ftr" sz="quarter" idx="11"/>
          </p:nvPr>
        </p:nvSpPr>
        <p:spPr/>
        <p:txBody>
          <a:bodyPr/>
          <a:lstStyle>
            <a:lvl1pPr>
              <a:defRPr>
                <a:solidFill>
                  <a:schemeClr val="bg1"/>
                </a:solidFill>
              </a:defRPr>
            </a:lvl1pPr>
          </a:lstStyle>
          <a:p>
            <a:r>
              <a:rPr lang="en-AU" smtClean="0">
                <a:solidFill>
                  <a:prstClr val="white"/>
                </a:solidFill>
              </a:rPr>
              <a:t>RPa160046  |  Long Distance Coverage Requirement  |  3GPP RAN-Next Generation Access</a:t>
            </a:r>
            <a:endParaRPr lang="en-AU" dirty="0">
              <a:solidFill>
                <a:prstClr val="white"/>
              </a:solidFill>
            </a:endParaRPr>
          </a:p>
        </p:txBody>
      </p:sp>
      <p:sp>
        <p:nvSpPr>
          <p:cNvPr id="7" name="Slide Number Placeholder 6"/>
          <p:cNvSpPr>
            <a:spLocks noGrp="1"/>
          </p:cNvSpPr>
          <p:nvPr>
            <p:ph type="sldNum" sz="quarter" idx="12"/>
          </p:nvPr>
        </p:nvSpPr>
        <p:spPr/>
        <p:txBody>
          <a:bodyPr/>
          <a:lstStyle>
            <a:lvl1pPr>
              <a:defRPr>
                <a:solidFill>
                  <a:schemeClr val="bg1"/>
                </a:solidFill>
              </a:defRPr>
            </a:lvl1pPr>
          </a:lstStyle>
          <a:p>
            <a:r>
              <a:rPr lang="en-AU" smtClean="0">
                <a:solidFill>
                  <a:prstClr val="white"/>
                </a:solidFill>
              </a:rPr>
              <a:t>Page </a:t>
            </a:r>
            <a:fld id="{D5E6A87D-7597-4496-9773-1BD29EAF26C5}" type="slidenum">
              <a:rPr lang="en-AU" smtClean="0">
                <a:solidFill>
                  <a:prstClr val="white"/>
                </a:solidFill>
              </a:rPr>
              <a:pPr/>
              <a:t>‹#›</a:t>
            </a:fld>
            <a:endParaRPr lang="en-AU" dirty="0">
              <a:solidFill>
                <a:prstClr val="white"/>
              </a:solidFill>
            </a:endParaRPr>
          </a:p>
        </p:txBody>
      </p:sp>
      <p:pic>
        <p:nvPicPr>
          <p:cNvPr id="32" name="Picture 3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50000" y="6055200"/>
            <a:ext cx="1080518" cy="428245"/>
          </a:xfrm>
          <a:prstGeom prst="rect">
            <a:avLst/>
          </a:prstGeom>
        </p:spPr>
      </p:pic>
    </p:spTree>
    <p:extLst>
      <p:ext uri="{BB962C8B-B14F-4D97-AF65-F5344CB8AC3E}">
        <p14:creationId xmlns:p14="http://schemas.microsoft.com/office/powerpoint/2010/main" val="939378320"/>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ub Divider Alternate Slide">
    <p:spTree>
      <p:nvGrpSpPr>
        <p:cNvPr id="1" name=""/>
        <p:cNvGrpSpPr/>
        <p:nvPr/>
      </p:nvGrpSpPr>
      <p:grpSpPr>
        <a:xfrm>
          <a:off x="0" y="0"/>
          <a:ext cx="0" cy="0"/>
          <a:chOff x="0" y="0"/>
          <a:chExt cx="0" cy="0"/>
        </a:xfrm>
      </p:grpSpPr>
      <p:sp>
        <p:nvSpPr>
          <p:cNvPr id="5" name="Text Placeholder 6"/>
          <p:cNvSpPr>
            <a:spLocks noGrp="1"/>
          </p:cNvSpPr>
          <p:nvPr>
            <p:ph type="body" sz="quarter" idx="10" hasCustomPrompt="1"/>
          </p:nvPr>
        </p:nvSpPr>
        <p:spPr>
          <a:xfrm>
            <a:off x="468032" y="1700808"/>
            <a:ext cx="5400000" cy="1476000"/>
          </a:xfrm>
        </p:spPr>
        <p:txBody>
          <a:bodyPr/>
          <a:lstStyle>
            <a:lvl1pPr marL="0" indent="0">
              <a:lnSpc>
                <a:spcPct val="80000"/>
              </a:lnSpc>
              <a:spcBef>
                <a:spcPts val="0"/>
              </a:spcBef>
              <a:defRPr sz="4500" cap="none" baseline="0">
                <a:solidFill>
                  <a:schemeClr val="tx2"/>
                </a:solidFill>
                <a:latin typeface="+mj-lt"/>
              </a:defRPr>
            </a:lvl1pPr>
            <a:lvl2pPr marL="0" indent="0">
              <a:spcBef>
                <a:spcPts val="300"/>
              </a:spcBef>
              <a:defRPr cap="none" baseline="0">
                <a:solidFill>
                  <a:schemeClr val="bg1"/>
                </a:solidFill>
                <a:latin typeface="+mj-lt"/>
              </a:defRPr>
            </a:lvl2pPr>
          </a:lstStyle>
          <a:p>
            <a:pPr lvl="0"/>
            <a:r>
              <a:rPr lang="en-GB" dirty="0" smtClean="0"/>
              <a:t>Sub-divider slide</a:t>
            </a:r>
          </a:p>
          <a:p>
            <a:pPr lvl="0"/>
            <a:r>
              <a:rPr lang="en-GB" dirty="0" smtClean="0"/>
              <a:t>title only (alternative)</a:t>
            </a:r>
            <a:endParaRPr lang="en-US" dirty="0" smtClean="0"/>
          </a:p>
        </p:txBody>
      </p:sp>
      <p:sp>
        <p:nvSpPr>
          <p:cNvPr id="2" name="Footer Placeholder 1"/>
          <p:cNvSpPr>
            <a:spLocks noGrp="1"/>
          </p:cNvSpPr>
          <p:nvPr>
            <p:ph type="ftr" sz="quarter" idx="11"/>
          </p:nvPr>
        </p:nvSpPr>
        <p:spPr/>
        <p:txBody>
          <a:bodyPr/>
          <a:lstStyle/>
          <a:p>
            <a:r>
              <a:rPr lang="en-AU" smtClean="0">
                <a:solidFill>
                  <a:srgbClr val="505050"/>
                </a:solidFill>
              </a:rPr>
              <a:t>RPa160046  |  Long Distance Coverage Requirement  |  3GPP RAN-Next Generation Access</a:t>
            </a:r>
            <a:endParaRPr lang="en-AU" dirty="0">
              <a:solidFill>
                <a:srgbClr val="505050"/>
              </a:solidFill>
            </a:endParaRPr>
          </a:p>
        </p:txBody>
      </p:sp>
      <p:sp>
        <p:nvSpPr>
          <p:cNvPr id="3" name="Slide Number Placeholder 2"/>
          <p:cNvSpPr>
            <a:spLocks noGrp="1"/>
          </p:cNvSpPr>
          <p:nvPr>
            <p:ph type="sldNum" sz="quarter" idx="12"/>
          </p:nvPr>
        </p:nvSpPr>
        <p:spPr/>
        <p:txBody>
          <a:bodyPr/>
          <a:lstStyle/>
          <a:p>
            <a:r>
              <a:rPr lang="en-AU" dirty="0"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Tree>
    <p:extLst>
      <p:ext uri="{BB962C8B-B14F-4D97-AF65-F5344CB8AC3E}">
        <p14:creationId xmlns:p14="http://schemas.microsoft.com/office/powerpoint/2010/main" val="950140018"/>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ub Divider Statement Slide">
    <p:spTree>
      <p:nvGrpSpPr>
        <p:cNvPr id="1" name=""/>
        <p:cNvGrpSpPr/>
        <p:nvPr/>
      </p:nvGrpSpPr>
      <p:grpSpPr>
        <a:xfrm>
          <a:off x="0" y="0"/>
          <a:ext cx="0" cy="0"/>
          <a:chOff x="0" y="0"/>
          <a:chExt cx="0" cy="0"/>
        </a:xfrm>
      </p:grpSpPr>
      <p:sp>
        <p:nvSpPr>
          <p:cNvPr id="6" name="Text Placeholder 6"/>
          <p:cNvSpPr>
            <a:spLocks noGrp="1"/>
          </p:cNvSpPr>
          <p:nvPr>
            <p:ph type="body" sz="quarter" idx="13" hasCustomPrompt="1"/>
          </p:nvPr>
        </p:nvSpPr>
        <p:spPr>
          <a:xfrm>
            <a:off x="468000" y="1699200"/>
            <a:ext cx="5400000" cy="1476000"/>
          </a:xfrm>
        </p:spPr>
        <p:txBody>
          <a:bodyPr/>
          <a:lstStyle>
            <a:lvl1pPr marL="0" indent="0">
              <a:lnSpc>
                <a:spcPct val="85000"/>
              </a:lnSpc>
              <a:spcBef>
                <a:spcPts val="0"/>
              </a:spcBef>
              <a:spcAft>
                <a:spcPts val="0"/>
              </a:spcAft>
              <a:defRPr sz="3500" cap="none" baseline="0">
                <a:solidFill>
                  <a:schemeClr val="accent1"/>
                </a:solidFill>
                <a:latin typeface="+mj-lt"/>
              </a:defRPr>
            </a:lvl1pPr>
            <a:lvl2pPr marL="0" marR="0" indent="0" algn="l" defTabSz="914290" rtl="0" eaLnBrk="1" fontAlgn="auto" latinLnBrk="0" hangingPunct="1">
              <a:lnSpc>
                <a:spcPct val="85000"/>
              </a:lnSpc>
              <a:spcBef>
                <a:spcPts val="0"/>
              </a:spcBef>
              <a:spcAft>
                <a:spcPts val="0"/>
              </a:spcAft>
              <a:buClrTx/>
              <a:buSzTx/>
              <a:buFont typeface="Arial" pitchFamily="34" charset="0"/>
              <a:buNone/>
              <a:tabLst/>
              <a:defRPr lang="en-US" sz="3500" dirty="0" smtClean="0">
                <a:solidFill>
                  <a:schemeClr val="tx2"/>
                </a:solidFill>
              </a:defRPr>
            </a:lvl2pPr>
          </a:lstStyle>
          <a:p>
            <a:pPr lvl="0"/>
            <a:r>
              <a:rPr lang="en-US" dirty="0" smtClean="0"/>
              <a:t>Sub divider slide</a:t>
            </a:r>
          </a:p>
          <a:p>
            <a:pPr lvl="1"/>
            <a:r>
              <a:rPr lang="en-US" dirty="0" smtClean="0"/>
              <a:t>Sub divider slide</a:t>
            </a:r>
          </a:p>
        </p:txBody>
      </p:sp>
      <p:sp>
        <p:nvSpPr>
          <p:cNvPr id="3" name="Footer Placeholder 2"/>
          <p:cNvSpPr>
            <a:spLocks noGrp="1"/>
          </p:cNvSpPr>
          <p:nvPr>
            <p:ph type="ftr" sz="quarter" idx="14"/>
          </p:nvPr>
        </p:nvSpPr>
        <p:spPr/>
        <p:txBody>
          <a:bodyPr/>
          <a:lstStyle/>
          <a:p>
            <a:r>
              <a:rPr lang="en-AU" smtClean="0">
                <a:solidFill>
                  <a:srgbClr val="505050"/>
                </a:solidFill>
              </a:rPr>
              <a:t>RPa160046  |  Long Distance Coverage Requirement  |  3GPP RAN-Next Generation Access</a:t>
            </a:r>
            <a:endParaRPr lang="en-AU" dirty="0">
              <a:solidFill>
                <a:srgbClr val="505050"/>
              </a:solidFill>
            </a:endParaRPr>
          </a:p>
        </p:txBody>
      </p:sp>
      <p:sp>
        <p:nvSpPr>
          <p:cNvPr id="4" name="Slide Number Placeholder 3"/>
          <p:cNvSpPr>
            <a:spLocks noGrp="1"/>
          </p:cNvSpPr>
          <p:nvPr>
            <p:ph type="sldNum" sz="quarter" idx="15"/>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Tree>
    <p:extLst>
      <p:ext uri="{BB962C8B-B14F-4D97-AF65-F5344CB8AC3E}">
        <p14:creationId xmlns:p14="http://schemas.microsoft.com/office/powerpoint/2010/main" val="846169030"/>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ext No Bullets Slide">
    <p:spTree>
      <p:nvGrpSpPr>
        <p:cNvPr id="1" name=""/>
        <p:cNvGrpSpPr/>
        <p:nvPr/>
      </p:nvGrpSpPr>
      <p:grpSpPr>
        <a:xfrm>
          <a:off x="0" y="0"/>
          <a:ext cx="0" cy="0"/>
          <a:chOff x="0" y="0"/>
          <a:chExt cx="0" cy="0"/>
        </a:xfrm>
      </p:grpSpPr>
      <p:sp>
        <p:nvSpPr>
          <p:cNvPr id="8" name="Text Placeholder 7"/>
          <p:cNvSpPr>
            <a:spLocks noGrp="1"/>
          </p:cNvSpPr>
          <p:nvPr>
            <p:ph type="body" sz="quarter" idx="13" hasCustomPrompt="1"/>
          </p:nvPr>
        </p:nvSpPr>
        <p:spPr>
          <a:xfrm>
            <a:off x="462856" y="1504286"/>
            <a:ext cx="7128000" cy="4302000"/>
          </a:xfrm>
        </p:spPr>
        <p:txBody>
          <a:bodyPr/>
          <a:lstStyle>
            <a:lvl1pPr>
              <a:spcAft>
                <a:spcPts val="0"/>
              </a:spcAft>
              <a:defRPr b="1" spc="0" baseline="0">
                <a:solidFill>
                  <a:schemeClr val="tx2"/>
                </a:solidFill>
              </a:defRPr>
            </a:lvl1pPr>
            <a:lvl2pPr marL="0">
              <a:spcBef>
                <a:spcPts val="0"/>
              </a:spcBef>
              <a:defRPr spc="0" baseline="0">
                <a:solidFill>
                  <a:schemeClr val="bg2"/>
                </a:solidFill>
              </a:defRPr>
            </a:lvl2pPr>
            <a:lvl3pPr marL="257112">
              <a:defRPr spc="0" baseline="0">
                <a:solidFill>
                  <a:schemeClr val="bg2"/>
                </a:solidFill>
              </a:defRPr>
            </a:lvl3pPr>
            <a:lvl4pPr marL="514224">
              <a:defRPr spc="0">
                <a:solidFill>
                  <a:schemeClr val="bg2"/>
                </a:solidFill>
              </a:defRPr>
            </a:lvl4pPr>
            <a:lvl5pPr marL="771336">
              <a:defRPr spc="0">
                <a:solidFill>
                  <a:schemeClr val="bg2"/>
                </a:solidFill>
              </a:defRPr>
            </a:lvl5pPr>
            <a:lvl6pPr>
              <a:defRPr spc="0">
                <a:solidFill>
                  <a:schemeClr val="bg2"/>
                </a:solidFill>
              </a:defRPr>
            </a:lvl6pPr>
          </a:lstStyle>
          <a:p>
            <a:pPr lvl="0"/>
            <a:r>
              <a:rPr lang="en-US" dirty="0" smtClean="0"/>
              <a:t>Subheading style</a:t>
            </a:r>
          </a:p>
          <a:p>
            <a:pPr lvl="1"/>
            <a:r>
              <a:rPr lang="en-US" dirty="0" smtClean="0"/>
              <a:t>First level</a:t>
            </a:r>
          </a:p>
          <a:p>
            <a:pPr lvl="2"/>
            <a:r>
              <a:rPr lang="en-US" dirty="0" smtClean="0"/>
              <a:t>Second level</a:t>
            </a:r>
          </a:p>
          <a:p>
            <a:pPr lvl="3"/>
            <a:r>
              <a:rPr lang="en-US" dirty="0" smtClean="0"/>
              <a:t>Third level</a:t>
            </a:r>
          </a:p>
          <a:p>
            <a:pPr lvl="4"/>
            <a:r>
              <a:rPr lang="en-US" dirty="0" smtClean="0"/>
              <a:t>Fourth level</a:t>
            </a:r>
          </a:p>
          <a:p>
            <a:pPr lvl="5"/>
            <a:r>
              <a:rPr lang="en-US" dirty="0" smtClean="0"/>
              <a:t>Fifth level</a:t>
            </a:r>
            <a:endParaRPr lang="en-AU" dirty="0"/>
          </a:p>
        </p:txBody>
      </p:sp>
      <p:sp>
        <p:nvSpPr>
          <p:cNvPr id="4" name="Title 3"/>
          <p:cNvSpPr>
            <a:spLocks noGrp="1"/>
          </p:cNvSpPr>
          <p:nvPr>
            <p:ph type="title"/>
          </p:nvPr>
        </p:nvSpPr>
        <p:spPr/>
        <p:txBody>
          <a:bodyPr/>
          <a:lstStyle/>
          <a:p>
            <a:r>
              <a:rPr lang="en-US" smtClean="0"/>
              <a:t>Click to edit Master title style</a:t>
            </a:r>
            <a:endParaRPr lang="en-AU"/>
          </a:p>
        </p:txBody>
      </p:sp>
      <p:sp>
        <p:nvSpPr>
          <p:cNvPr id="21" name="Footer Placeholder 23"/>
          <p:cNvSpPr>
            <a:spLocks noGrp="1"/>
          </p:cNvSpPr>
          <p:nvPr>
            <p:ph type="ftr" sz="quarter" idx="3"/>
          </p:nvPr>
        </p:nvSpPr>
        <p:spPr>
          <a:xfrm>
            <a:off x="5436096" y="6391911"/>
            <a:ext cx="2895600" cy="90000"/>
          </a:xfrm>
          <a:prstGeom prst="rect">
            <a:avLst/>
          </a:prstGeom>
        </p:spPr>
        <p:txBody>
          <a:bodyPr vert="horz" wrap="none" lIns="0" tIns="0" rIns="0" bIns="0" rtlCol="0" anchor="ctr"/>
          <a:lstStyle>
            <a:lvl1pPr algn="r">
              <a:defRPr sz="700" cap="none" baseline="0">
                <a:solidFill>
                  <a:schemeClr val="bg2"/>
                </a:solidFill>
              </a:defRPr>
            </a:lvl1pPr>
          </a:lstStyle>
          <a:p>
            <a:r>
              <a:rPr lang="en-AU" smtClean="0">
                <a:solidFill>
                  <a:srgbClr val="505050"/>
                </a:solidFill>
              </a:rPr>
              <a:t>RPa160046  |  Long Distance Coverage Requirement  |  3GPP RAN-Next Generation Access</a:t>
            </a:r>
            <a:endParaRPr lang="en-AU" dirty="0">
              <a:solidFill>
                <a:srgbClr val="505050"/>
              </a:solidFill>
            </a:endParaRPr>
          </a:p>
        </p:txBody>
      </p:sp>
      <p:sp>
        <p:nvSpPr>
          <p:cNvPr id="5" name="Slide Number Placeholder 27"/>
          <p:cNvSpPr>
            <a:spLocks noGrp="1"/>
          </p:cNvSpPr>
          <p:nvPr>
            <p:ph type="sldNum" sz="quarter" idx="4"/>
          </p:nvPr>
        </p:nvSpPr>
        <p:spPr>
          <a:xfrm>
            <a:off x="8397580" y="6391911"/>
            <a:ext cx="360000" cy="90000"/>
          </a:xfrm>
          <a:prstGeom prst="rect">
            <a:avLst/>
          </a:prstGeom>
        </p:spPr>
        <p:txBody>
          <a:bodyPr vert="horz" lIns="0" tIns="0" rIns="0" bIns="0" rtlCol="0" anchor="ctr"/>
          <a:lstStyle>
            <a:lvl1pPr algn="r">
              <a:defRPr sz="700" cap="none" baseline="0">
                <a:solidFill>
                  <a:schemeClr val="bg2"/>
                </a:solidFill>
              </a:defRPr>
            </a:lvl1pPr>
          </a:lstStyle>
          <a:p>
            <a:r>
              <a:rPr lang="en-AU" dirty="0"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Tree>
    <p:extLst>
      <p:ext uri="{BB962C8B-B14F-4D97-AF65-F5344CB8AC3E}">
        <p14:creationId xmlns:p14="http://schemas.microsoft.com/office/powerpoint/2010/main" val="1291600776"/>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ext with Bullets Slide">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462856" y="1504286"/>
            <a:ext cx="7128000" cy="4302000"/>
          </a:xfrm>
        </p:spPr>
        <p:txBody>
          <a:bodyPr/>
          <a:lstStyle>
            <a:lvl1pPr marL="0" indent="0">
              <a:spcBef>
                <a:spcPts val="600"/>
              </a:spcBef>
              <a:spcAft>
                <a:spcPts val="360"/>
              </a:spcAft>
              <a:buFontTx/>
              <a:buNone/>
              <a:defRPr spc="0">
                <a:solidFill>
                  <a:schemeClr val="bg2"/>
                </a:solidFill>
              </a:defRPr>
            </a:lvl1pPr>
            <a:lvl2pPr marL="180000" indent="-179978">
              <a:buFont typeface="Arial" pitchFamily="34" charset="0"/>
              <a:buChar char="–"/>
              <a:defRPr spc="0"/>
            </a:lvl2pPr>
            <a:lvl3pPr marL="360000" indent="-179978">
              <a:buFont typeface="Arial" pitchFamily="34" charset="0"/>
              <a:buChar char="•"/>
              <a:defRPr spc="0"/>
            </a:lvl3pPr>
            <a:lvl4pPr marL="540000" indent="-179978">
              <a:spcAft>
                <a:spcPts val="1200"/>
              </a:spcAft>
              <a:buFont typeface="Arial" pitchFamily="34" charset="0"/>
              <a:buChar char="•"/>
              <a:defRPr spc="0"/>
            </a:lvl4pPr>
            <a:lvl5pPr marL="720000" indent="-179978">
              <a:spcAft>
                <a:spcPts val="1200"/>
              </a:spcAft>
              <a:buFont typeface="Arial" pitchFamily="34" charset="0"/>
              <a:buChar char="•"/>
              <a:defRPr spc="0"/>
            </a:lvl5pPr>
            <a:lvl6pPr marL="899892" indent="-179978">
              <a:buFont typeface="Courier New" pitchFamily="49" charset="0"/>
              <a:buChar char="-"/>
              <a:defRPr/>
            </a:lvl6pPr>
            <a:lvl7pPr marL="899892" indent="-179978">
              <a:buFont typeface="Courier New" pitchFamily="49" charset="0"/>
              <a:buChar char="-"/>
              <a:defRPr/>
            </a:lvl7pPr>
            <a:lvl8pPr marL="899892" indent="-179978">
              <a:buFont typeface="Courier New" pitchFamily="49" charset="0"/>
              <a:buChar char="-"/>
              <a:defRPr/>
            </a:lvl8pPr>
            <a:lvl9pPr marL="899892" indent="-179978">
              <a:buFont typeface="Courier New" pitchFamily="49" charset="0"/>
              <a:buChar char="-"/>
              <a:defRPr/>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 name="Title 4"/>
          <p:cNvSpPr>
            <a:spLocks noGrp="1"/>
          </p:cNvSpPr>
          <p:nvPr>
            <p:ph type="title"/>
          </p:nvPr>
        </p:nvSpPr>
        <p:spPr/>
        <p:txBody>
          <a:bodyPr/>
          <a:lstStyle/>
          <a:p>
            <a:r>
              <a:rPr lang="en-US" smtClean="0"/>
              <a:t>Click to edit Master title style</a:t>
            </a:r>
            <a:endParaRPr lang="en-AU"/>
          </a:p>
        </p:txBody>
      </p:sp>
      <p:sp>
        <p:nvSpPr>
          <p:cNvPr id="6" name="Footer Placeholder 23"/>
          <p:cNvSpPr>
            <a:spLocks noGrp="1"/>
          </p:cNvSpPr>
          <p:nvPr>
            <p:ph type="ftr" sz="quarter" idx="3"/>
          </p:nvPr>
        </p:nvSpPr>
        <p:spPr>
          <a:xfrm>
            <a:off x="5436096" y="6391911"/>
            <a:ext cx="2895600" cy="90000"/>
          </a:xfrm>
          <a:prstGeom prst="rect">
            <a:avLst/>
          </a:prstGeom>
        </p:spPr>
        <p:txBody>
          <a:bodyPr vert="horz" wrap="none" lIns="0" tIns="0" rIns="0" bIns="0" rtlCol="0" anchor="ctr"/>
          <a:lstStyle>
            <a:lvl1pPr algn="r">
              <a:defRPr sz="700" cap="none" baseline="0">
                <a:solidFill>
                  <a:schemeClr val="bg2"/>
                </a:solidFill>
              </a:defRPr>
            </a:lvl1pPr>
          </a:lstStyle>
          <a:p>
            <a:r>
              <a:rPr lang="en-AU" smtClean="0">
                <a:solidFill>
                  <a:srgbClr val="505050"/>
                </a:solidFill>
              </a:rPr>
              <a:t>RPa160046  |  Long Distance Coverage Requirement  |  3GPP RAN-Next Generation Access</a:t>
            </a:r>
            <a:endParaRPr lang="en-AU" dirty="0">
              <a:solidFill>
                <a:srgbClr val="505050"/>
              </a:solidFill>
            </a:endParaRPr>
          </a:p>
        </p:txBody>
      </p:sp>
      <p:sp>
        <p:nvSpPr>
          <p:cNvPr id="7" name="Slide Number Placeholder 27"/>
          <p:cNvSpPr>
            <a:spLocks noGrp="1"/>
          </p:cNvSpPr>
          <p:nvPr>
            <p:ph type="sldNum" sz="quarter" idx="4"/>
          </p:nvPr>
        </p:nvSpPr>
        <p:spPr>
          <a:xfrm>
            <a:off x="8397580" y="6391911"/>
            <a:ext cx="360000" cy="90000"/>
          </a:xfrm>
          <a:prstGeom prst="rect">
            <a:avLst/>
          </a:prstGeom>
        </p:spPr>
        <p:txBody>
          <a:bodyPr vert="horz" lIns="0" tIns="0" rIns="0" bIns="0" rtlCol="0" anchor="ctr"/>
          <a:lstStyle>
            <a:lvl1pPr algn="r">
              <a:defRPr sz="700" cap="none" baseline="0">
                <a:solidFill>
                  <a:schemeClr val="bg2"/>
                </a:solidFill>
              </a:defRPr>
            </a:lvl1pPr>
          </a:lstStyle>
          <a:p>
            <a:r>
              <a:rPr lang="en-AU" dirty="0"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Tree>
    <p:extLst>
      <p:ext uri="{BB962C8B-B14F-4D97-AF65-F5344CB8AC3E}">
        <p14:creationId xmlns:p14="http://schemas.microsoft.com/office/powerpoint/2010/main" val="51332830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with Bullets Slide">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462856" y="1504286"/>
            <a:ext cx="7128000" cy="4302000"/>
          </a:xfrm>
        </p:spPr>
        <p:txBody>
          <a:bodyPr/>
          <a:lstStyle>
            <a:lvl1pPr marL="0" indent="0">
              <a:spcAft>
                <a:spcPts val="1200"/>
              </a:spcAft>
              <a:buFontTx/>
              <a:buNone/>
              <a:defRPr spc="0">
                <a:solidFill>
                  <a:schemeClr val="tx2"/>
                </a:solidFill>
              </a:defRPr>
            </a:lvl1pPr>
            <a:lvl2pPr marL="180000" indent="-179978">
              <a:buFont typeface="Arial" pitchFamily="34" charset="0"/>
              <a:buChar char="–"/>
              <a:defRPr spc="0">
                <a:solidFill>
                  <a:schemeClr val="tx2"/>
                </a:solidFill>
              </a:defRPr>
            </a:lvl2pPr>
            <a:lvl3pPr marL="360000" indent="-179978">
              <a:buFont typeface="Arial" pitchFamily="34" charset="0"/>
              <a:buChar char="•"/>
              <a:defRPr spc="0">
                <a:solidFill>
                  <a:schemeClr val="tx2"/>
                </a:solidFill>
              </a:defRPr>
            </a:lvl3pPr>
            <a:lvl4pPr marL="540000" indent="-179978">
              <a:spcAft>
                <a:spcPts val="1200"/>
              </a:spcAft>
              <a:buFont typeface="Arial" pitchFamily="34" charset="0"/>
              <a:buChar char="•"/>
              <a:defRPr spc="0">
                <a:solidFill>
                  <a:schemeClr val="tx2"/>
                </a:solidFill>
              </a:defRPr>
            </a:lvl4pPr>
            <a:lvl5pPr marL="720000" indent="-179978">
              <a:spcAft>
                <a:spcPts val="1200"/>
              </a:spcAft>
              <a:buFont typeface="Arial" pitchFamily="34" charset="0"/>
              <a:buChar char="•"/>
              <a:defRPr spc="0"/>
            </a:lvl5pPr>
            <a:lvl6pPr marL="899892" indent="-179978">
              <a:buFont typeface="Courier New" pitchFamily="49" charset="0"/>
              <a:buChar char="-"/>
              <a:defRPr/>
            </a:lvl6pPr>
            <a:lvl7pPr marL="899892" indent="-179978">
              <a:buFont typeface="Courier New" pitchFamily="49" charset="0"/>
              <a:buChar char="-"/>
              <a:defRPr/>
            </a:lvl7pPr>
            <a:lvl8pPr marL="899892" indent="-179978">
              <a:buFont typeface="Courier New" pitchFamily="49" charset="0"/>
              <a:buChar char="-"/>
              <a:defRPr/>
            </a:lvl8pPr>
            <a:lvl9pPr marL="899892" indent="-179978">
              <a:buFont typeface="Courier New" pitchFamily="49" charset="0"/>
              <a:buChar char="-"/>
              <a:defRPr/>
            </a:lvl9pPr>
          </a:lstStyle>
          <a:p>
            <a:pPr lvl="0"/>
            <a:r>
              <a:rPr lang="en-AU" noProof="0" dirty="0" smtClean="0"/>
              <a:t>Click to edit Master text styles</a:t>
            </a:r>
          </a:p>
          <a:p>
            <a:pPr lvl="1"/>
            <a:r>
              <a:rPr lang="en-AU" noProof="0" dirty="0" smtClean="0"/>
              <a:t>Second level</a:t>
            </a:r>
          </a:p>
          <a:p>
            <a:pPr lvl="2"/>
            <a:r>
              <a:rPr lang="en-AU" noProof="0" dirty="0" smtClean="0"/>
              <a:t>Third level</a:t>
            </a:r>
          </a:p>
          <a:p>
            <a:pPr lvl="3"/>
            <a:r>
              <a:rPr lang="en-AU" noProof="0" dirty="0" smtClean="0"/>
              <a:t>Fourth level</a:t>
            </a:r>
          </a:p>
        </p:txBody>
      </p:sp>
      <p:sp>
        <p:nvSpPr>
          <p:cNvPr id="5" name="Title 4"/>
          <p:cNvSpPr>
            <a:spLocks noGrp="1"/>
          </p:cNvSpPr>
          <p:nvPr>
            <p:ph type="title"/>
          </p:nvPr>
        </p:nvSpPr>
        <p:spPr/>
        <p:txBody>
          <a:bodyPr/>
          <a:lstStyle/>
          <a:p>
            <a:r>
              <a:rPr lang="en-AU" noProof="0" dirty="0" smtClean="0"/>
              <a:t>Click to edit Master title style</a:t>
            </a:r>
            <a:endParaRPr lang="en-AU" noProof="0" dirty="0"/>
          </a:p>
        </p:txBody>
      </p:sp>
      <p:sp>
        <p:nvSpPr>
          <p:cNvPr id="3" name="Footer Placeholder 2"/>
          <p:cNvSpPr>
            <a:spLocks noGrp="1"/>
          </p:cNvSpPr>
          <p:nvPr>
            <p:ph type="ftr" sz="quarter" idx="14"/>
          </p:nvPr>
        </p:nvSpPr>
        <p:spPr/>
        <p:txBody>
          <a:bodyPr/>
          <a:lstStyle/>
          <a:p>
            <a:r>
              <a:rPr lang="en-AU" smtClean="0"/>
              <a:t>RPa160046  |  Long Distance Coverage Requirement  |  3GPP RAN-Next Generation Access</a:t>
            </a:r>
            <a:endParaRPr lang="en-AU" dirty="0"/>
          </a:p>
        </p:txBody>
      </p:sp>
      <p:sp>
        <p:nvSpPr>
          <p:cNvPr id="4" name="Slide Number Placeholder 3"/>
          <p:cNvSpPr>
            <a:spLocks noGrp="1"/>
          </p:cNvSpPr>
          <p:nvPr>
            <p:ph type="sldNum" sz="quarter" idx="15"/>
          </p:nvPr>
        </p:nvSpPr>
        <p:spPr/>
        <p:txBody>
          <a:bodyPr/>
          <a:lstStyle/>
          <a:p>
            <a:r>
              <a:rPr lang="en-AU" smtClean="0"/>
              <a:t>Page </a:t>
            </a:r>
            <a:fld id="{D5E6A87D-7597-4496-9773-1BD29EAF26C5}" type="slidenum">
              <a:rPr lang="en-AU" smtClean="0"/>
              <a:pPr/>
              <a:t>‹#›</a:t>
            </a:fld>
            <a:endParaRPr lang="en-AU" dirty="0"/>
          </a:p>
        </p:txBody>
      </p:sp>
    </p:spTree>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ext with Numbers Slide">
    <p:spTree>
      <p:nvGrpSpPr>
        <p:cNvPr id="1" name=""/>
        <p:cNvGrpSpPr/>
        <p:nvPr/>
      </p:nvGrpSpPr>
      <p:grpSpPr>
        <a:xfrm>
          <a:off x="0" y="0"/>
          <a:ext cx="0" cy="0"/>
          <a:chOff x="0" y="0"/>
          <a:chExt cx="0" cy="0"/>
        </a:xfrm>
      </p:grpSpPr>
      <p:sp>
        <p:nvSpPr>
          <p:cNvPr id="7" name="Text Placeholder 7"/>
          <p:cNvSpPr>
            <a:spLocks noGrp="1"/>
          </p:cNvSpPr>
          <p:nvPr>
            <p:ph type="body" sz="quarter" idx="13"/>
          </p:nvPr>
        </p:nvSpPr>
        <p:spPr>
          <a:xfrm>
            <a:off x="462856" y="1504286"/>
            <a:ext cx="7128000" cy="4302000"/>
          </a:xfrm>
        </p:spPr>
        <p:txBody>
          <a:bodyPr/>
          <a:lstStyle>
            <a:lvl1pPr marL="257112" indent="-257112">
              <a:buClr>
                <a:schemeClr val="tx2"/>
              </a:buClr>
              <a:buFont typeface="+mj-lt"/>
              <a:buAutoNum type="arabicPeriod"/>
              <a:defRPr spc="0">
                <a:solidFill>
                  <a:schemeClr val="bg2"/>
                </a:solidFill>
              </a:defRPr>
            </a:lvl1pPr>
            <a:lvl2pPr marL="514224" indent="-257112">
              <a:buClr>
                <a:schemeClr val="tx2"/>
              </a:buClr>
              <a:buFont typeface="+mj-lt"/>
              <a:buAutoNum type="arabicPeriod"/>
              <a:defRPr spc="0"/>
            </a:lvl2pPr>
            <a:lvl3pPr marL="771336" indent="-257112">
              <a:buClr>
                <a:schemeClr val="tx2"/>
              </a:buClr>
              <a:buFont typeface="+mj-lt"/>
              <a:buAutoNum type="arabicPeriod"/>
              <a:defRPr spc="0"/>
            </a:lvl3pPr>
            <a:lvl4pPr marL="1028448" indent="-257112">
              <a:buClr>
                <a:schemeClr val="tx2"/>
              </a:buClr>
              <a:buFont typeface="+mj-lt"/>
              <a:buAutoNum type="arabicPeriod"/>
              <a:defRPr spc="0"/>
            </a:lvl4pPr>
            <a:lvl5pPr marL="1285560" indent="-257112">
              <a:buClr>
                <a:schemeClr val="tx2"/>
              </a:buClr>
              <a:buFont typeface="+mj-lt"/>
              <a:buAutoNum type="arabicPeriod"/>
              <a:defRPr spc="0"/>
            </a:lvl5pPr>
            <a:lvl6pPr marL="899892" indent="-179978">
              <a:buFont typeface="Courier New" pitchFamily="49" charset="0"/>
              <a:buChar char="-"/>
              <a:defRPr/>
            </a:lvl6pPr>
            <a:lvl7pPr marL="899892" indent="-179978">
              <a:buFont typeface="Courier New" pitchFamily="49" charset="0"/>
              <a:buChar char="-"/>
              <a:defRPr/>
            </a:lvl7pPr>
            <a:lvl8pPr marL="899892" indent="-179978">
              <a:buFont typeface="Courier New" pitchFamily="49" charset="0"/>
              <a:buChar char="-"/>
              <a:defRPr/>
            </a:lvl8pPr>
            <a:lvl9pPr marL="899892" indent="-179978">
              <a:buFont typeface="Courier New" pitchFamily="49" charset="0"/>
              <a:buChar cha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6" name="Footer Placeholder 5"/>
          <p:cNvSpPr>
            <a:spLocks noGrp="1"/>
          </p:cNvSpPr>
          <p:nvPr>
            <p:ph type="ftr" sz="quarter" idx="14"/>
          </p:nvPr>
        </p:nvSpPr>
        <p:spPr/>
        <p:txBody>
          <a:bodyPr/>
          <a:lstStyle/>
          <a:p>
            <a:r>
              <a:rPr lang="en-AU" smtClean="0">
                <a:solidFill>
                  <a:srgbClr val="505050"/>
                </a:solidFill>
              </a:rPr>
              <a:t>RPa160046  |  Long Distance Coverage Requirement  |  3GPP RAN-Next Generation Access</a:t>
            </a:r>
            <a:endParaRPr lang="en-AU" dirty="0">
              <a:solidFill>
                <a:srgbClr val="505050"/>
              </a:solidFill>
            </a:endParaRPr>
          </a:p>
        </p:txBody>
      </p:sp>
      <p:sp>
        <p:nvSpPr>
          <p:cNvPr id="8" name="Slide Number Placeholder 7"/>
          <p:cNvSpPr>
            <a:spLocks noGrp="1"/>
          </p:cNvSpPr>
          <p:nvPr>
            <p:ph type="sldNum" sz="quarter" idx="15"/>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3" name="Title 2"/>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654616306"/>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ext Two Columns Slide">
    <p:spTree>
      <p:nvGrpSpPr>
        <p:cNvPr id="1" name=""/>
        <p:cNvGrpSpPr/>
        <p:nvPr/>
      </p:nvGrpSpPr>
      <p:grpSpPr>
        <a:xfrm>
          <a:off x="0" y="0"/>
          <a:ext cx="0" cy="0"/>
          <a:chOff x="0" y="0"/>
          <a:chExt cx="0" cy="0"/>
        </a:xfrm>
      </p:grpSpPr>
      <p:sp>
        <p:nvSpPr>
          <p:cNvPr id="11" name="Text Placeholder 7"/>
          <p:cNvSpPr>
            <a:spLocks noGrp="1"/>
          </p:cNvSpPr>
          <p:nvPr>
            <p:ph type="body" sz="quarter" idx="13" hasCustomPrompt="1"/>
          </p:nvPr>
        </p:nvSpPr>
        <p:spPr>
          <a:xfrm>
            <a:off x="462856" y="1504286"/>
            <a:ext cx="7128000" cy="4302000"/>
          </a:xfrm>
        </p:spPr>
        <p:txBody>
          <a:bodyPr numCol="2" spcCol="179978"/>
          <a:lstStyle>
            <a:lvl1pPr>
              <a:spcAft>
                <a:spcPts val="0"/>
              </a:spcAft>
              <a:defRPr b="1" spc="0" baseline="0">
                <a:solidFill>
                  <a:schemeClr val="tx2"/>
                </a:solidFill>
              </a:defRPr>
            </a:lvl1pPr>
            <a:lvl2pPr marL="0">
              <a:spcBef>
                <a:spcPts val="0"/>
              </a:spcBef>
              <a:defRPr spc="0" baseline="0">
                <a:solidFill>
                  <a:schemeClr val="bg2"/>
                </a:solidFill>
              </a:defRPr>
            </a:lvl2pPr>
            <a:lvl3pPr marL="257112">
              <a:defRPr spc="0" baseline="0">
                <a:solidFill>
                  <a:schemeClr val="bg2"/>
                </a:solidFill>
              </a:defRPr>
            </a:lvl3pPr>
            <a:lvl4pPr marL="514224">
              <a:defRPr spc="0">
                <a:solidFill>
                  <a:schemeClr val="bg2"/>
                </a:solidFill>
              </a:defRPr>
            </a:lvl4pPr>
            <a:lvl5pPr marL="771336">
              <a:defRPr spc="0">
                <a:solidFill>
                  <a:schemeClr val="bg2"/>
                </a:solidFill>
              </a:defRPr>
            </a:lvl5pPr>
            <a:lvl6pPr>
              <a:defRPr spc="0">
                <a:solidFill>
                  <a:schemeClr val="bg2"/>
                </a:solidFill>
              </a:defRPr>
            </a:lvl6pPr>
          </a:lstStyle>
          <a:p>
            <a:pPr lvl="0"/>
            <a:r>
              <a:rPr lang="en-US" dirty="0" smtClean="0"/>
              <a:t>Subheading style</a:t>
            </a:r>
          </a:p>
          <a:p>
            <a:pPr lvl="1"/>
            <a:r>
              <a:rPr lang="en-US" dirty="0" smtClean="0"/>
              <a:t>First level</a:t>
            </a:r>
          </a:p>
          <a:p>
            <a:pPr lvl="2"/>
            <a:r>
              <a:rPr lang="en-US" dirty="0" smtClean="0"/>
              <a:t>Second level</a:t>
            </a:r>
          </a:p>
          <a:p>
            <a:pPr lvl="3"/>
            <a:r>
              <a:rPr lang="en-US" dirty="0" smtClean="0"/>
              <a:t>Third level</a:t>
            </a:r>
          </a:p>
          <a:p>
            <a:pPr lvl="4"/>
            <a:r>
              <a:rPr lang="en-US" dirty="0" smtClean="0"/>
              <a:t>Fourth level</a:t>
            </a:r>
          </a:p>
          <a:p>
            <a:pPr lvl="5"/>
            <a:r>
              <a:rPr lang="en-US" dirty="0" smtClean="0"/>
              <a:t>Fifth level</a:t>
            </a:r>
            <a:endParaRPr lang="en-AU" dirty="0"/>
          </a:p>
        </p:txBody>
      </p:sp>
      <p:sp>
        <p:nvSpPr>
          <p:cNvPr id="2" name="Footer Placeholder 1"/>
          <p:cNvSpPr>
            <a:spLocks noGrp="1"/>
          </p:cNvSpPr>
          <p:nvPr>
            <p:ph type="ftr" sz="quarter" idx="14"/>
          </p:nvPr>
        </p:nvSpPr>
        <p:spPr/>
        <p:txBody>
          <a:bodyPr/>
          <a:lstStyle/>
          <a:p>
            <a:r>
              <a:rPr lang="en-AU" smtClean="0">
                <a:solidFill>
                  <a:srgbClr val="505050"/>
                </a:solidFill>
              </a:rPr>
              <a:t>RPa160046  |  Long Distance Coverage Requirement  |  3GPP RAN-Next Generation Access</a:t>
            </a:r>
            <a:endParaRPr lang="en-AU" dirty="0">
              <a:solidFill>
                <a:srgbClr val="505050"/>
              </a:solidFill>
            </a:endParaRPr>
          </a:p>
        </p:txBody>
      </p:sp>
      <p:sp>
        <p:nvSpPr>
          <p:cNvPr id="3" name="Slide Number Placeholder 2"/>
          <p:cNvSpPr>
            <a:spLocks noGrp="1"/>
          </p:cNvSpPr>
          <p:nvPr>
            <p:ph type="sldNum" sz="quarter" idx="15"/>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4" name="Title 3"/>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2090983534"/>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Only Slide">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AU" smtClean="0">
                <a:solidFill>
                  <a:srgbClr val="505050"/>
                </a:solidFill>
              </a:rPr>
              <a:t>RPa160046  |  Long Distance Coverage Requirement  |  3GPP RAN-Next Generation Access</a:t>
            </a:r>
            <a:endParaRPr lang="en-AU" dirty="0">
              <a:solidFill>
                <a:srgbClr val="505050"/>
              </a:solidFill>
            </a:endParaRPr>
          </a:p>
        </p:txBody>
      </p:sp>
      <p:sp>
        <p:nvSpPr>
          <p:cNvPr id="3" name="Slide Number Placeholder 2"/>
          <p:cNvSpPr>
            <a:spLocks noGrp="1"/>
          </p:cNvSpPr>
          <p:nvPr>
            <p:ph type="sldNum" sz="quarter" idx="11"/>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4" name="Title 3"/>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227936163"/>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ext with Image Slide">
    <p:spTree>
      <p:nvGrpSpPr>
        <p:cNvPr id="1" name=""/>
        <p:cNvGrpSpPr/>
        <p:nvPr/>
      </p:nvGrpSpPr>
      <p:grpSpPr>
        <a:xfrm>
          <a:off x="0" y="0"/>
          <a:ext cx="0" cy="0"/>
          <a:chOff x="0" y="0"/>
          <a:chExt cx="0" cy="0"/>
        </a:xfrm>
      </p:grpSpPr>
      <p:sp>
        <p:nvSpPr>
          <p:cNvPr id="9" name="Text Placeholder 7"/>
          <p:cNvSpPr>
            <a:spLocks noGrp="1"/>
          </p:cNvSpPr>
          <p:nvPr>
            <p:ph type="body" sz="quarter" idx="14" hasCustomPrompt="1"/>
          </p:nvPr>
        </p:nvSpPr>
        <p:spPr>
          <a:xfrm>
            <a:off x="462856" y="1504287"/>
            <a:ext cx="3924000" cy="4302000"/>
          </a:xfrm>
        </p:spPr>
        <p:txBody>
          <a:bodyPr/>
          <a:lstStyle>
            <a:lvl1pPr>
              <a:spcAft>
                <a:spcPts val="0"/>
              </a:spcAft>
              <a:defRPr b="1" baseline="0">
                <a:solidFill>
                  <a:schemeClr val="tx2"/>
                </a:solidFill>
              </a:defRPr>
            </a:lvl1pPr>
            <a:lvl2pPr marL="0">
              <a:spcBef>
                <a:spcPts val="0"/>
              </a:spcBef>
              <a:defRPr baseline="0">
                <a:solidFill>
                  <a:schemeClr val="bg2"/>
                </a:solidFill>
              </a:defRPr>
            </a:lvl2pPr>
            <a:lvl3pPr marL="257112">
              <a:defRPr baseline="0">
                <a:solidFill>
                  <a:schemeClr val="bg2"/>
                </a:solidFill>
              </a:defRPr>
            </a:lvl3pPr>
            <a:lvl4pPr marL="514224">
              <a:defRPr>
                <a:solidFill>
                  <a:schemeClr val="bg2"/>
                </a:solidFill>
              </a:defRPr>
            </a:lvl4pPr>
            <a:lvl5pPr marL="771336">
              <a:defRPr>
                <a:solidFill>
                  <a:schemeClr val="bg2"/>
                </a:solidFill>
              </a:defRPr>
            </a:lvl5pPr>
            <a:lvl6pPr>
              <a:defRPr>
                <a:solidFill>
                  <a:schemeClr val="bg2"/>
                </a:solidFill>
              </a:defRPr>
            </a:lvl6pPr>
          </a:lstStyle>
          <a:p>
            <a:pPr lvl="0"/>
            <a:r>
              <a:rPr lang="en-US" dirty="0" smtClean="0"/>
              <a:t>Subheading style</a:t>
            </a:r>
          </a:p>
          <a:p>
            <a:pPr lvl="1"/>
            <a:r>
              <a:rPr lang="en-US" dirty="0" smtClean="0"/>
              <a:t>First level</a:t>
            </a:r>
          </a:p>
          <a:p>
            <a:pPr lvl="2"/>
            <a:r>
              <a:rPr lang="en-US" dirty="0" smtClean="0"/>
              <a:t>Second level</a:t>
            </a:r>
          </a:p>
          <a:p>
            <a:pPr lvl="3"/>
            <a:r>
              <a:rPr lang="en-US" dirty="0" smtClean="0"/>
              <a:t>Third level</a:t>
            </a:r>
          </a:p>
          <a:p>
            <a:pPr lvl="4"/>
            <a:r>
              <a:rPr lang="en-US" dirty="0" smtClean="0"/>
              <a:t>Fourth level</a:t>
            </a:r>
          </a:p>
          <a:p>
            <a:pPr lvl="5"/>
            <a:r>
              <a:rPr lang="en-US" dirty="0" smtClean="0"/>
              <a:t>Fifth level</a:t>
            </a:r>
            <a:endParaRPr lang="en-AU" dirty="0"/>
          </a:p>
        </p:txBody>
      </p:sp>
      <p:sp>
        <p:nvSpPr>
          <p:cNvPr id="23" name="Picture Placeholder 7"/>
          <p:cNvSpPr>
            <a:spLocks noGrp="1"/>
          </p:cNvSpPr>
          <p:nvPr>
            <p:ph type="pic" sz="quarter" idx="13"/>
          </p:nvPr>
        </p:nvSpPr>
        <p:spPr>
          <a:xfrm>
            <a:off x="4564308" y="1504287"/>
            <a:ext cx="4230000" cy="4302000"/>
          </a:xfrm>
          <a:solidFill>
            <a:schemeClr val="bg1">
              <a:lumMod val="95000"/>
            </a:schemeClr>
          </a:solidFill>
        </p:spPr>
        <p:txBody>
          <a:bodyPr/>
          <a:lstStyle>
            <a:lvl1pPr>
              <a:defRPr>
                <a:solidFill>
                  <a:schemeClr val="bg2"/>
                </a:solidFill>
              </a:defRPr>
            </a:lvl1pPr>
          </a:lstStyle>
          <a:p>
            <a:r>
              <a:rPr lang="en-US" smtClean="0"/>
              <a:t>Click icon to add picture</a:t>
            </a:r>
            <a:endParaRPr lang="en-US" dirty="0"/>
          </a:p>
        </p:txBody>
      </p:sp>
      <p:sp>
        <p:nvSpPr>
          <p:cNvPr id="2" name="Footer Placeholder 1"/>
          <p:cNvSpPr>
            <a:spLocks noGrp="1"/>
          </p:cNvSpPr>
          <p:nvPr>
            <p:ph type="ftr" sz="quarter" idx="15"/>
          </p:nvPr>
        </p:nvSpPr>
        <p:spPr/>
        <p:txBody>
          <a:bodyPr/>
          <a:lstStyle/>
          <a:p>
            <a:r>
              <a:rPr lang="en-AU" smtClean="0">
                <a:solidFill>
                  <a:srgbClr val="505050"/>
                </a:solidFill>
              </a:rPr>
              <a:t>RPa160046  |  Long Distance Coverage Requirement  |  3GPP RAN-Next Generation Access</a:t>
            </a:r>
            <a:endParaRPr lang="en-AU" dirty="0">
              <a:solidFill>
                <a:srgbClr val="505050"/>
              </a:solidFill>
            </a:endParaRPr>
          </a:p>
        </p:txBody>
      </p:sp>
      <p:sp>
        <p:nvSpPr>
          <p:cNvPr id="3" name="Slide Number Placeholder 2"/>
          <p:cNvSpPr>
            <a:spLocks noGrp="1"/>
          </p:cNvSpPr>
          <p:nvPr>
            <p:ph type="sldNum" sz="quarter" idx="16"/>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5" name="Title 4"/>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1543740541"/>
      </p:ext>
    </p:extLst>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Title and Image Slide">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481908" y="1504286"/>
            <a:ext cx="8312400" cy="4302000"/>
          </a:xfrm>
          <a:solidFill>
            <a:schemeClr val="bg1">
              <a:lumMod val="95000"/>
            </a:schemeClr>
          </a:solidFill>
        </p:spPr>
        <p:txBody>
          <a:bodyPr/>
          <a:lstStyle>
            <a:lvl1pPr>
              <a:defRPr>
                <a:solidFill>
                  <a:schemeClr val="bg2"/>
                </a:solidFill>
              </a:defRPr>
            </a:lvl1pPr>
          </a:lstStyle>
          <a:p>
            <a:r>
              <a:rPr lang="en-US" smtClean="0"/>
              <a:t>Click icon to add picture</a:t>
            </a:r>
            <a:endParaRPr lang="en-US" dirty="0"/>
          </a:p>
        </p:txBody>
      </p:sp>
      <p:sp>
        <p:nvSpPr>
          <p:cNvPr id="3" name="Title 2"/>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494081957"/>
      </p:ext>
    </p:extLst>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Full Bleed Image with Title">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0" y="0"/>
            <a:ext cx="9144000" cy="6858000"/>
          </a:xfrm>
          <a:prstGeom prst="rect">
            <a:avLst/>
          </a:prstGeom>
        </p:spPr>
        <p:txBody>
          <a:bodyPr/>
          <a:lstStyle>
            <a:lvl1pPr>
              <a:defRPr sz="1200">
                <a:solidFill>
                  <a:schemeClr val="bg2"/>
                </a:solidFill>
              </a:defRPr>
            </a:lvl1pPr>
          </a:lstStyle>
          <a:p>
            <a:r>
              <a:rPr lang="en-US" smtClean="0"/>
              <a:t>Click icon to add picture</a:t>
            </a:r>
            <a:endParaRPr lang="en-US" dirty="0"/>
          </a:p>
        </p:txBody>
      </p:sp>
    </p:spTree>
    <p:extLst>
      <p:ext uri="{BB962C8B-B14F-4D97-AF65-F5344CB8AC3E}">
        <p14:creationId xmlns:p14="http://schemas.microsoft.com/office/powerpoint/2010/main" val="1686262084"/>
      </p:ext>
    </p:extLst>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ingle Chart">
    <p:spTree>
      <p:nvGrpSpPr>
        <p:cNvPr id="1" name=""/>
        <p:cNvGrpSpPr/>
        <p:nvPr/>
      </p:nvGrpSpPr>
      <p:grpSpPr>
        <a:xfrm>
          <a:off x="0" y="0"/>
          <a:ext cx="0" cy="0"/>
          <a:chOff x="0" y="0"/>
          <a:chExt cx="0" cy="0"/>
        </a:xfrm>
      </p:grpSpPr>
      <p:sp>
        <p:nvSpPr>
          <p:cNvPr id="13" name="Chart Placeholder 12"/>
          <p:cNvSpPr>
            <a:spLocks noGrp="1"/>
          </p:cNvSpPr>
          <p:nvPr>
            <p:ph type="chart" sz="quarter" idx="14"/>
          </p:nvPr>
        </p:nvSpPr>
        <p:spPr>
          <a:xfrm>
            <a:off x="462857" y="1504286"/>
            <a:ext cx="8368406" cy="4302000"/>
          </a:xfrm>
        </p:spPr>
        <p:txBody>
          <a:bodyPr/>
          <a:lstStyle>
            <a:lvl1pPr>
              <a:defRPr>
                <a:solidFill>
                  <a:schemeClr val="bg2"/>
                </a:solidFill>
              </a:defRPr>
            </a:lvl1pPr>
          </a:lstStyle>
          <a:p>
            <a:r>
              <a:rPr lang="en-US" smtClean="0"/>
              <a:t>Click icon to add chart</a:t>
            </a:r>
            <a:endParaRPr lang="en-AU" dirty="0"/>
          </a:p>
        </p:txBody>
      </p:sp>
      <p:sp>
        <p:nvSpPr>
          <p:cNvPr id="2" name="Footer Placeholder 1"/>
          <p:cNvSpPr>
            <a:spLocks noGrp="1"/>
          </p:cNvSpPr>
          <p:nvPr>
            <p:ph type="ftr" sz="quarter" idx="15"/>
          </p:nvPr>
        </p:nvSpPr>
        <p:spPr/>
        <p:txBody>
          <a:bodyPr/>
          <a:lstStyle/>
          <a:p>
            <a:r>
              <a:rPr lang="en-AU" smtClean="0">
                <a:solidFill>
                  <a:srgbClr val="505050"/>
                </a:solidFill>
              </a:rPr>
              <a:t>RPa160046  |  Long Distance Coverage Requirement  |  3GPP RAN-Next Generation Access</a:t>
            </a:r>
            <a:endParaRPr lang="en-AU" dirty="0">
              <a:solidFill>
                <a:srgbClr val="505050"/>
              </a:solidFill>
            </a:endParaRPr>
          </a:p>
        </p:txBody>
      </p:sp>
      <p:sp>
        <p:nvSpPr>
          <p:cNvPr id="3" name="Slide Number Placeholder 2"/>
          <p:cNvSpPr>
            <a:spLocks noGrp="1"/>
          </p:cNvSpPr>
          <p:nvPr>
            <p:ph type="sldNum" sz="quarter" idx="16"/>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4" name="Title 3"/>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1630038868"/>
      </p:ext>
    </p:extLst>
  </p:cSld>
  <p:clrMapOvr>
    <a:masterClrMapping/>
  </p:clrMapOvr>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 Charts">
    <p:spTree>
      <p:nvGrpSpPr>
        <p:cNvPr id="1" name=""/>
        <p:cNvGrpSpPr/>
        <p:nvPr/>
      </p:nvGrpSpPr>
      <p:grpSpPr>
        <a:xfrm>
          <a:off x="0" y="0"/>
          <a:ext cx="0" cy="0"/>
          <a:chOff x="0" y="0"/>
          <a:chExt cx="0" cy="0"/>
        </a:xfrm>
      </p:grpSpPr>
      <p:sp>
        <p:nvSpPr>
          <p:cNvPr id="12" name="Chart Placeholder 12"/>
          <p:cNvSpPr>
            <a:spLocks noGrp="1"/>
          </p:cNvSpPr>
          <p:nvPr>
            <p:ph type="chart" sz="quarter" idx="14"/>
          </p:nvPr>
        </p:nvSpPr>
        <p:spPr>
          <a:xfrm>
            <a:off x="462857" y="1504286"/>
            <a:ext cx="3870000" cy="4302000"/>
          </a:xfrm>
        </p:spPr>
        <p:txBody>
          <a:bodyPr/>
          <a:lstStyle>
            <a:lvl1pPr>
              <a:defRPr>
                <a:solidFill>
                  <a:schemeClr val="bg2"/>
                </a:solidFill>
              </a:defRPr>
            </a:lvl1pPr>
          </a:lstStyle>
          <a:p>
            <a:r>
              <a:rPr lang="en-US" smtClean="0"/>
              <a:t>Click icon to add chart</a:t>
            </a:r>
            <a:endParaRPr lang="en-AU" dirty="0"/>
          </a:p>
        </p:txBody>
      </p:sp>
      <p:sp>
        <p:nvSpPr>
          <p:cNvPr id="13" name="Chart Placeholder 12"/>
          <p:cNvSpPr>
            <a:spLocks noGrp="1"/>
          </p:cNvSpPr>
          <p:nvPr>
            <p:ph type="chart" sz="quarter" idx="15"/>
          </p:nvPr>
        </p:nvSpPr>
        <p:spPr>
          <a:xfrm>
            <a:off x="4961263" y="1504286"/>
            <a:ext cx="3870000" cy="4302000"/>
          </a:xfrm>
        </p:spPr>
        <p:txBody>
          <a:bodyPr/>
          <a:lstStyle>
            <a:lvl1pPr>
              <a:defRPr>
                <a:solidFill>
                  <a:schemeClr val="bg2"/>
                </a:solidFill>
              </a:defRPr>
            </a:lvl1pPr>
          </a:lstStyle>
          <a:p>
            <a:r>
              <a:rPr lang="en-US" smtClean="0"/>
              <a:t>Click icon to add chart</a:t>
            </a:r>
            <a:endParaRPr lang="en-AU" dirty="0"/>
          </a:p>
        </p:txBody>
      </p:sp>
      <p:sp>
        <p:nvSpPr>
          <p:cNvPr id="2" name="Footer Placeholder 1"/>
          <p:cNvSpPr>
            <a:spLocks noGrp="1"/>
          </p:cNvSpPr>
          <p:nvPr>
            <p:ph type="ftr" sz="quarter" idx="16"/>
          </p:nvPr>
        </p:nvSpPr>
        <p:spPr/>
        <p:txBody>
          <a:bodyPr/>
          <a:lstStyle/>
          <a:p>
            <a:r>
              <a:rPr lang="en-AU" smtClean="0">
                <a:solidFill>
                  <a:srgbClr val="505050"/>
                </a:solidFill>
              </a:rPr>
              <a:t>RPa160046  |  Long Distance Coverage Requirement  |  3GPP RAN-Next Generation Access</a:t>
            </a:r>
            <a:endParaRPr lang="en-AU" dirty="0">
              <a:solidFill>
                <a:srgbClr val="505050"/>
              </a:solidFill>
            </a:endParaRPr>
          </a:p>
        </p:txBody>
      </p:sp>
      <p:sp>
        <p:nvSpPr>
          <p:cNvPr id="3" name="Slide Number Placeholder 2"/>
          <p:cNvSpPr>
            <a:spLocks noGrp="1"/>
          </p:cNvSpPr>
          <p:nvPr>
            <p:ph type="sldNum" sz="quarter" idx="17"/>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4" name="Title 3"/>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610122703"/>
      </p:ext>
    </p:extLst>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ingle Table">
    <p:spTree>
      <p:nvGrpSpPr>
        <p:cNvPr id="1" name=""/>
        <p:cNvGrpSpPr/>
        <p:nvPr/>
      </p:nvGrpSpPr>
      <p:grpSpPr>
        <a:xfrm>
          <a:off x="0" y="0"/>
          <a:ext cx="0" cy="0"/>
          <a:chOff x="0" y="0"/>
          <a:chExt cx="0" cy="0"/>
        </a:xfrm>
      </p:grpSpPr>
      <p:sp>
        <p:nvSpPr>
          <p:cNvPr id="10" name="Table Placeholder 9"/>
          <p:cNvSpPr>
            <a:spLocks noGrp="1"/>
          </p:cNvSpPr>
          <p:nvPr>
            <p:ph type="tbl" sz="quarter" idx="14"/>
          </p:nvPr>
        </p:nvSpPr>
        <p:spPr>
          <a:xfrm>
            <a:off x="462857" y="1504286"/>
            <a:ext cx="8363643" cy="4302000"/>
          </a:xfrm>
        </p:spPr>
        <p:txBody>
          <a:bodyPr/>
          <a:lstStyle>
            <a:lvl1pPr>
              <a:defRPr>
                <a:solidFill>
                  <a:schemeClr val="bg2"/>
                </a:solidFill>
              </a:defRPr>
            </a:lvl1pPr>
          </a:lstStyle>
          <a:p>
            <a:r>
              <a:rPr lang="en-US" smtClean="0"/>
              <a:t>Click icon to add table</a:t>
            </a:r>
            <a:endParaRPr lang="en-AU" dirty="0"/>
          </a:p>
        </p:txBody>
      </p:sp>
      <p:sp>
        <p:nvSpPr>
          <p:cNvPr id="2" name="Footer Placeholder 1"/>
          <p:cNvSpPr>
            <a:spLocks noGrp="1"/>
          </p:cNvSpPr>
          <p:nvPr>
            <p:ph type="ftr" sz="quarter" idx="15"/>
          </p:nvPr>
        </p:nvSpPr>
        <p:spPr/>
        <p:txBody>
          <a:bodyPr/>
          <a:lstStyle/>
          <a:p>
            <a:r>
              <a:rPr lang="en-AU" smtClean="0">
                <a:solidFill>
                  <a:srgbClr val="505050"/>
                </a:solidFill>
              </a:rPr>
              <a:t>RPa160046  |  Long Distance Coverage Requirement  |  3GPP RAN-Next Generation Access</a:t>
            </a:r>
            <a:endParaRPr lang="en-AU" dirty="0">
              <a:solidFill>
                <a:srgbClr val="505050"/>
              </a:solidFill>
            </a:endParaRPr>
          </a:p>
        </p:txBody>
      </p:sp>
      <p:sp>
        <p:nvSpPr>
          <p:cNvPr id="3" name="Slide Number Placeholder 2"/>
          <p:cNvSpPr>
            <a:spLocks noGrp="1"/>
          </p:cNvSpPr>
          <p:nvPr>
            <p:ph type="sldNum" sz="quarter" idx="16"/>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4" name="Title 3"/>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1822247117"/>
      </p:ext>
    </p:extLst>
  </p:cSld>
  <p:clrMapOvr>
    <a:masterClrMapping/>
  </p:clrMapOvr>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 Tables">
    <p:spTree>
      <p:nvGrpSpPr>
        <p:cNvPr id="1" name=""/>
        <p:cNvGrpSpPr/>
        <p:nvPr/>
      </p:nvGrpSpPr>
      <p:grpSpPr>
        <a:xfrm>
          <a:off x="0" y="0"/>
          <a:ext cx="0" cy="0"/>
          <a:chOff x="0" y="0"/>
          <a:chExt cx="0" cy="0"/>
        </a:xfrm>
      </p:grpSpPr>
      <p:sp>
        <p:nvSpPr>
          <p:cNvPr id="9" name="Table Placeholder 9"/>
          <p:cNvSpPr>
            <a:spLocks noGrp="1"/>
          </p:cNvSpPr>
          <p:nvPr>
            <p:ph type="tbl" sz="quarter" idx="14"/>
          </p:nvPr>
        </p:nvSpPr>
        <p:spPr>
          <a:xfrm>
            <a:off x="462857" y="1504286"/>
            <a:ext cx="3870000" cy="4302000"/>
          </a:xfrm>
        </p:spPr>
        <p:txBody>
          <a:bodyPr/>
          <a:lstStyle>
            <a:lvl1pPr>
              <a:defRPr>
                <a:solidFill>
                  <a:schemeClr val="bg2"/>
                </a:solidFill>
              </a:defRPr>
            </a:lvl1pPr>
          </a:lstStyle>
          <a:p>
            <a:r>
              <a:rPr lang="en-US" smtClean="0"/>
              <a:t>Click icon to add table</a:t>
            </a:r>
            <a:endParaRPr lang="en-AU" dirty="0"/>
          </a:p>
        </p:txBody>
      </p:sp>
      <p:sp>
        <p:nvSpPr>
          <p:cNvPr id="10" name="Table Placeholder 9"/>
          <p:cNvSpPr>
            <a:spLocks noGrp="1"/>
          </p:cNvSpPr>
          <p:nvPr>
            <p:ph type="tbl" sz="quarter" idx="15"/>
          </p:nvPr>
        </p:nvSpPr>
        <p:spPr>
          <a:xfrm>
            <a:off x="4942213" y="1504286"/>
            <a:ext cx="3870000" cy="4302000"/>
          </a:xfrm>
        </p:spPr>
        <p:txBody>
          <a:bodyPr/>
          <a:lstStyle>
            <a:lvl1pPr>
              <a:defRPr>
                <a:solidFill>
                  <a:schemeClr val="bg2"/>
                </a:solidFill>
              </a:defRPr>
            </a:lvl1pPr>
          </a:lstStyle>
          <a:p>
            <a:r>
              <a:rPr lang="en-US" smtClean="0"/>
              <a:t>Click icon to add table</a:t>
            </a:r>
            <a:endParaRPr lang="en-AU" dirty="0"/>
          </a:p>
        </p:txBody>
      </p:sp>
      <p:sp>
        <p:nvSpPr>
          <p:cNvPr id="3" name="Footer Placeholder 2"/>
          <p:cNvSpPr>
            <a:spLocks noGrp="1"/>
          </p:cNvSpPr>
          <p:nvPr>
            <p:ph type="ftr" sz="quarter" idx="16"/>
          </p:nvPr>
        </p:nvSpPr>
        <p:spPr/>
        <p:txBody>
          <a:bodyPr/>
          <a:lstStyle/>
          <a:p>
            <a:r>
              <a:rPr lang="en-AU" smtClean="0">
                <a:solidFill>
                  <a:srgbClr val="505050"/>
                </a:solidFill>
              </a:rPr>
              <a:t>RPa160046  |  Long Distance Coverage Requirement  |  3GPP RAN-Next Generation Access</a:t>
            </a:r>
            <a:endParaRPr lang="en-AU" dirty="0">
              <a:solidFill>
                <a:srgbClr val="505050"/>
              </a:solidFill>
            </a:endParaRPr>
          </a:p>
        </p:txBody>
      </p:sp>
      <p:sp>
        <p:nvSpPr>
          <p:cNvPr id="6" name="Slide Number Placeholder 5"/>
          <p:cNvSpPr>
            <a:spLocks noGrp="1"/>
          </p:cNvSpPr>
          <p:nvPr>
            <p:ph type="sldNum" sz="quarter" idx="17"/>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2" name="Title 1"/>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47339444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with Numbers Slide">
    <p:spTree>
      <p:nvGrpSpPr>
        <p:cNvPr id="1" name=""/>
        <p:cNvGrpSpPr/>
        <p:nvPr/>
      </p:nvGrpSpPr>
      <p:grpSpPr>
        <a:xfrm>
          <a:off x="0" y="0"/>
          <a:ext cx="0" cy="0"/>
          <a:chOff x="0" y="0"/>
          <a:chExt cx="0" cy="0"/>
        </a:xfrm>
      </p:grpSpPr>
      <p:sp>
        <p:nvSpPr>
          <p:cNvPr id="7" name="Text Placeholder 7"/>
          <p:cNvSpPr>
            <a:spLocks noGrp="1"/>
          </p:cNvSpPr>
          <p:nvPr>
            <p:ph type="body" sz="quarter" idx="13"/>
          </p:nvPr>
        </p:nvSpPr>
        <p:spPr>
          <a:xfrm>
            <a:off x="462856" y="1504286"/>
            <a:ext cx="7128000" cy="4302000"/>
          </a:xfrm>
        </p:spPr>
        <p:txBody>
          <a:bodyPr/>
          <a:lstStyle>
            <a:lvl1pPr marL="257112" indent="-257112">
              <a:buClr>
                <a:schemeClr val="accent3"/>
              </a:buClr>
              <a:buFont typeface="+mj-lt"/>
              <a:buAutoNum type="arabicPeriod"/>
              <a:defRPr spc="0">
                <a:solidFill>
                  <a:schemeClr val="tx2"/>
                </a:solidFill>
              </a:defRPr>
            </a:lvl1pPr>
            <a:lvl2pPr marL="514224" indent="-257112">
              <a:buClr>
                <a:schemeClr val="accent3"/>
              </a:buClr>
              <a:buFont typeface="+mj-lt"/>
              <a:buAutoNum type="arabicPeriod"/>
              <a:defRPr spc="0">
                <a:solidFill>
                  <a:schemeClr val="tx2"/>
                </a:solidFill>
              </a:defRPr>
            </a:lvl2pPr>
            <a:lvl3pPr marL="771336" indent="-257112">
              <a:buClr>
                <a:schemeClr val="accent3"/>
              </a:buClr>
              <a:buFont typeface="+mj-lt"/>
              <a:buAutoNum type="arabicPeriod"/>
              <a:defRPr spc="0">
                <a:solidFill>
                  <a:schemeClr val="tx2"/>
                </a:solidFill>
              </a:defRPr>
            </a:lvl3pPr>
            <a:lvl4pPr marL="1028448" indent="-257112">
              <a:buClr>
                <a:schemeClr val="accent3"/>
              </a:buClr>
              <a:buFont typeface="+mj-lt"/>
              <a:buAutoNum type="arabicPeriod"/>
              <a:defRPr spc="0">
                <a:solidFill>
                  <a:schemeClr val="tx2"/>
                </a:solidFill>
              </a:defRPr>
            </a:lvl4pPr>
            <a:lvl5pPr marL="1285560" indent="-257112">
              <a:buClr>
                <a:schemeClr val="accent3"/>
              </a:buClr>
              <a:buFont typeface="+mj-lt"/>
              <a:buAutoNum type="arabicPeriod"/>
              <a:defRPr spc="0">
                <a:solidFill>
                  <a:schemeClr val="tx2"/>
                </a:solidFill>
              </a:defRPr>
            </a:lvl5pPr>
            <a:lvl6pPr marL="899892" indent="-179978">
              <a:buFont typeface="Courier New" pitchFamily="49" charset="0"/>
              <a:buChar char="-"/>
              <a:defRPr/>
            </a:lvl6pPr>
            <a:lvl7pPr marL="899892" indent="-179978">
              <a:buFont typeface="Courier New" pitchFamily="49" charset="0"/>
              <a:buChar char="-"/>
              <a:defRPr/>
            </a:lvl7pPr>
            <a:lvl8pPr marL="899892" indent="-179978">
              <a:buFont typeface="Courier New" pitchFamily="49" charset="0"/>
              <a:buChar char="-"/>
              <a:defRPr/>
            </a:lvl8pPr>
            <a:lvl9pPr marL="899892" indent="-179978">
              <a:buFont typeface="Courier New" pitchFamily="49" charset="0"/>
              <a:buChar cha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3" name="Title 2"/>
          <p:cNvSpPr>
            <a:spLocks noGrp="1"/>
          </p:cNvSpPr>
          <p:nvPr>
            <p:ph type="title"/>
          </p:nvPr>
        </p:nvSpPr>
        <p:spPr/>
        <p:txBody>
          <a:bodyPr/>
          <a:lstStyle/>
          <a:p>
            <a:r>
              <a:rPr lang="en-US" smtClean="0"/>
              <a:t>Click to edit Master title style</a:t>
            </a:r>
            <a:endParaRPr lang="en-AU"/>
          </a:p>
        </p:txBody>
      </p:sp>
      <p:sp>
        <p:nvSpPr>
          <p:cNvPr id="2" name="Footer Placeholder 1"/>
          <p:cNvSpPr>
            <a:spLocks noGrp="1"/>
          </p:cNvSpPr>
          <p:nvPr>
            <p:ph type="ftr" sz="quarter" idx="14"/>
          </p:nvPr>
        </p:nvSpPr>
        <p:spPr/>
        <p:txBody>
          <a:bodyPr/>
          <a:lstStyle/>
          <a:p>
            <a:r>
              <a:rPr lang="en-AU" smtClean="0"/>
              <a:t>RPa160046  |  Long Distance Coverage Requirement  |  3GPP RAN-Next Generation Access</a:t>
            </a:r>
            <a:endParaRPr lang="en-AU" dirty="0"/>
          </a:p>
        </p:txBody>
      </p:sp>
      <p:sp>
        <p:nvSpPr>
          <p:cNvPr id="4" name="Slide Number Placeholder 3"/>
          <p:cNvSpPr>
            <a:spLocks noGrp="1"/>
          </p:cNvSpPr>
          <p:nvPr>
            <p:ph type="sldNum" sz="quarter" idx="15"/>
          </p:nvPr>
        </p:nvSpPr>
        <p:spPr/>
        <p:txBody>
          <a:bodyPr/>
          <a:lstStyle/>
          <a:p>
            <a:r>
              <a:rPr lang="en-AU" smtClean="0"/>
              <a:t>Page </a:t>
            </a:r>
            <a:fld id="{D5E6A87D-7597-4496-9773-1BD29EAF26C5}" type="slidenum">
              <a:rPr lang="en-AU" smtClean="0"/>
              <a:pPr/>
              <a:t>‹#›</a:t>
            </a:fld>
            <a:endParaRPr lang="en-AU" dirty="0"/>
          </a:p>
        </p:txBody>
      </p:sp>
    </p:spTree>
    <p:extLst>
      <p:ext uri="{BB962C8B-B14F-4D97-AF65-F5344CB8AC3E}">
        <p14:creationId xmlns:p14="http://schemas.microsoft.com/office/powerpoint/2010/main" val="2238792640"/>
      </p:ext>
    </p:extLst>
  </p:cSld>
  <p:clrMapOvr>
    <a:masterClrMapping/>
  </p:clrMapOvr>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p:cSld name="Thank you">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80000" cy="6889771"/>
          </a:xfrm>
          <a:prstGeom prst="rect">
            <a:avLst/>
          </a:prstGeom>
        </p:spPr>
      </p:pic>
      <p:sp>
        <p:nvSpPr>
          <p:cNvPr id="7" name="Text Placeholder 6"/>
          <p:cNvSpPr>
            <a:spLocks noGrp="1"/>
          </p:cNvSpPr>
          <p:nvPr>
            <p:ph type="body" sz="quarter" idx="10" hasCustomPrompt="1"/>
          </p:nvPr>
        </p:nvSpPr>
        <p:spPr>
          <a:xfrm>
            <a:off x="468032" y="2855548"/>
            <a:ext cx="4500000" cy="1476000"/>
          </a:xfrm>
        </p:spPr>
        <p:txBody>
          <a:bodyPr/>
          <a:lstStyle>
            <a:lvl1pPr marL="0" indent="0">
              <a:lnSpc>
                <a:spcPct val="80000"/>
              </a:lnSpc>
              <a:spcBef>
                <a:spcPts val="0"/>
              </a:spcBef>
              <a:defRPr sz="4500" cap="none" baseline="0">
                <a:solidFill>
                  <a:schemeClr val="bg1"/>
                </a:solidFill>
                <a:latin typeface="+mj-lt"/>
              </a:defRPr>
            </a:lvl1pPr>
            <a:lvl2pPr marL="0" indent="0">
              <a:spcBef>
                <a:spcPts val="300"/>
              </a:spcBef>
              <a:defRPr cap="none" baseline="0">
                <a:solidFill>
                  <a:schemeClr val="bg1"/>
                </a:solidFill>
                <a:latin typeface="+mj-lt"/>
              </a:defRPr>
            </a:lvl2pPr>
          </a:lstStyle>
          <a:p>
            <a:pPr lvl="0"/>
            <a:r>
              <a:rPr lang="en-US" dirty="0" smtClean="0"/>
              <a:t>Last slide</a:t>
            </a:r>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50000" y="6055200"/>
            <a:ext cx="1080518" cy="428245"/>
          </a:xfrm>
          <a:prstGeom prst="rect">
            <a:avLst/>
          </a:prstGeom>
        </p:spPr>
      </p:pic>
    </p:spTree>
    <p:extLst>
      <p:ext uri="{BB962C8B-B14F-4D97-AF65-F5344CB8AC3E}">
        <p14:creationId xmlns:p14="http://schemas.microsoft.com/office/powerpoint/2010/main" val="1308193626"/>
      </p:ext>
    </p:extLst>
  </p:cSld>
  <p:clrMapOvr>
    <a:masterClrMapping/>
  </p:clrMapOvr>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Footer Placeholder 2"/>
          <p:cNvSpPr>
            <a:spLocks noGrp="1"/>
          </p:cNvSpPr>
          <p:nvPr>
            <p:ph type="ftr" sz="quarter" idx="10"/>
          </p:nvPr>
        </p:nvSpPr>
        <p:spPr/>
        <p:txBody>
          <a:bodyPr/>
          <a:lstStyle/>
          <a:p>
            <a:r>
              <a:rPr lang="en-AU" smtClean="0">
                <a:solidFill>
                  <a:srgbClr val="505050"/>
                </a:solidFill>
              </a:rPr>
              <a:t>RPa160046  |  Long Distance Coverage Requirement  |  3GPP RAN-Next Generation Access</a:t>
            </a:r>
            <a:endParaRPr lang="en-AU" dirty="0">
              <a:solidFill>
                <a:srgbClr val="505050"/>
              </a:solidFill>
            </a:endParaRPr>
          </a:p>
        </p:txBody>
      </p:sp>
      <p:sp>
        <p:nvSpPr>
          <p:cNvPr id="4" name="Slide Number Placeholder 3"/>
          <p:cNvSpPr>
            <a:spLocks noGrp="1"/>
          </p:cNvSpPr>
          <p:nvPr>
            <p:ph type="sldNum" sz="quarter" idx="11"/>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Tree>
    <p:extLst>
      <p:ext uri="{BB962C8B-B14F-4D97-AF65-F5344CB8AC3E}">
        <p14:creationId xmlns:p14="http://schemas.microsoft.com/office/powerpoint/2010/main" val="580431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Two Columns Slide">
    <p:spTree>
      <p:nvGrpSpPr>
        <p:cNvPr id="1" name=""/>
        <p:cNvGrpSpPr/>
        <p:nvPr/>
      </p:nvGrpSpPr>
      <p:grpSpPr>
        <a:xfrm>
          <a:off x="0" y="0"/>
          <a:ext cx="0" cy="0"/>
          <a:chOff x="0" y="0"/>
          <a:chExt cx="0" cy="0"/>
        </a:xfrm>
      </p:grpSpPr>
      <p:sp>
        <p:nvSpPr>
          <p:cNvPr id="11" name="Text Placeholder 7"/>
          <p:cNvSpPr>
            <a:spLocks noGrp="1"/>
          </p:cNvSpPr>
          <p:nvPr>
            <p:ph type="body" sz="quarter" idx="13" hasCustomPrompt="1"/>
          </p:nvPr>
        </p:nvSpPr>
        <p:spPr>
          <a:xfrm>
            <a:off x="462856" y="1504286"/>
            <a:ext cx="7128000" cy="4302000"/>
          </a:xfrm>
        </p:spPr>
        <p:txBody>
          <a:bodyPr numCol="2" spcCol="179978"/>
          <a:lstStyle>
            <a:lvl1pPr>
              <a:spcAft>
                <a:spcPts val="0"/>
              </a:spcAft>
              <a:defRPr b="1" spc="0" baseline="0">
                <a:solidFill>
                  <a:schemeClr val="accent3"/>
                </a:solidFill>
              </a:defRPr>
            </a:lvl1pPr>
            <a:lvl2pPr marL="0">
              <a:spcBef>
                <a:spcPts val="0"/>
              </a:spcBef>
              <a:defRPr spc="0" baseline="0">
                <a:solidFill>
                  <a:schemeClr val="tx2"/>
                </a:solidFill>
              </a:defRPr>
            </a:lvl2pPr>
            <a:lvl3pPr marL="257112">
              <a:defRPr spc="0" baseline="0">
                <a:solidFill>
                  <a:schemeClr val="tx2"/>
                </a:solidFill>
              </a:defRPr>
            </a:lvl3pPr>
            <a:lvl4pPr marL="514224">
              <a:defRPr spc="0">
                <a:solidFill>
                  <a:schemeClr val="tx2"/>
                </a:solidFill>
              </a:defRPr>
            </a:lvl4pPr>
            <a:lvl5pPr marL="771336">
              <a:defRPr spc="0">
                <a:solidFill>
                  <a:schemeClr val="tx2"/>
                </a:solidFill>
              </a:defRPr>
            </a:lvl5pPr>
            <a:lvl6pPr>
              <a:defRPr spc="0">
                <a:solidFill>
                  <a:schemeClr val="tx2"/>
                </a:solidFill>
              </a:defRPr>
            </a:lvl6pPr>
          </a:lstStyle>
          <a:p>
            <a:pPr lvl="0"/>
            <a:r>
              <a:rPr lang="en-US" dirty="0" smtClean="0"/>
              <a:t>Subheading style</a:t>
            </a:r>
          </a:p>
          <a:p>
            <a:pPr lvl="1"/>
            <a:r>
              <a:rPr lang="en-US" dirty="0" smtClean="0"/>
              <a:t>First level</a:t>
            </a:r>
          </a:p>
          <a:p>
            <a:pPr lvl="2"/>
            <a:r>
              <a:rPr lang="en-US" dirty="0" smtClean="0"/>
              <a:t>Second level</a:t>
            </a:r>
          </a:p>
          <a:p>
            <a:pPr lvl="3"/>
            <a:r>
              <a:rPr lang="en-US" dirty="0" smtClean="0"/>
              <a:t>Third level</a:t>
            </a:r>
          </a:p>
          <a:p>
            <a:pPr lvl="4"/>
            <a:r>
              <a:rPr lang="en-US" dirty="0" smtClean="0"/>
              <a:t>Fourth level</a:t>
            </a:r>
          </a:p>
          <a:p>
            <a:pPr lvl="5"/>
            <a:r>
              <a:rPr lang="en-US" dirty="0" smtClean="0"/>
              <a:t>Fifth level</a:t>
            </a:r>
            <a:endParaRPr lang="en-AU" dirty="0"/>
          </a:p>
        </p:txBody>
      </p:sp>
      <p:sp>
        <p:nvSpPr>
          <p:cNvPr id="4" name="Title 3"/>
          <p:cNvSpPr>
            <a:spLocks noGrp="1"/>
          </p:cNvSpPr>
          <p:nvPr>
            <p:ph type="title"/>
          </p:nvPr>
        </p:nvSpPr>
        <p:spPr/>
        <p:txBody>
          <a:bodyPr/>
          <a:lstStyle/>
          <a:p>
            <a:r>
              <a:rPr lang="en-US" smtClean="0"/>
              <a:t>Click to edit Master title style</a:t>
            </a:r>
            <a:endParaRPr lang="en-AU"/>
          </a:p>
        </p:txBody>
      </p:sp>
      <p:sp>
        <p:nvSpPr>
          <p:cNvPr id="7" name="Footer Placeholder 6"/>
          <p:cNvSpPr>
            <a:spLocks noGrp="1"/>
          </p:cNvSpPr>
          <p:nvPr>
            <p:ph type="ftr" sz="quarter" idx="14"/>
          </p:nvPr>
        </p:nvSpPr>
        <p:spPr/>
        <p:txBody>
          <a:bodyPr/>
          <a:lstStyle/>
          <a:p>
            <a:r>
              <a:rPr lang="en-AU" smtClean="0"/>
              <a:t>RPa160046  |  Long Distance Coverage Requirement  |  3GPP RAN-Next Generation Access</a:t>
            </a:r>
            <a:endParaRPr lang="en-AU" dirty="0"/>
          </a:p>
        </p:txBody>
      </p:sp>
      <p:sp>
        <p:nvSpPr>
          <p:cNvPr id="8" name="Slide Number Placeholder 7"/>
          <p:cNvSpPr>
            <a:spLocks noGrp="1"/>
          </p:cNvSpPr>
          <p:nvPr>
            <p:ph type="sldNum" sz="quarter" idx="15"/>
          </p:nvPr>
        </p:nvSpPr>
        <p:spPr/>
        <p:txBody>
          <a:bodyPr/>
          <a:lstStyle/>
          <a:p>
            <a:r>
              <a:rPr lang="en-AU" smtClean="0"/>
              <a:t>Page </a:t>
            </a:r>
            <a:fld id="{D5E6A87D-7597-4496-9773-1BD29EAF26C5}" type="slidenum">
              <a:rPr lang="en-AU" smtClean="0"/>
              <a:pPr/>
              <a:t>‹#›</a:t>
            </a:fld>
            <a:endParaRPr lang="en-AU"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Slide">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Click to edit Master title style</a:t>
            </a:r>
            <a:endParaRPr lang="en-AU"/>
          </a:p>
        </p:txBody>
      </p:sp>
      <p:sp>
        <p:nvSpPr>
          <p:cNvPr id="3" name="Footer Placeholder 2"/>
          <p:cNvSpPr>
            <a:spLocks noGrp="1"/>
          </p:cNvSpPr>
          <p:nvPr>
            <p:ph type="ftr" sz="quarter" idx="10"/>
          </p:nvPr>
        </p:nvSpPr>
        <p:spPr/>
        <p:txBody>
          <a:bodyPr/>
          <a:lstStyle/>
          <a:p>
            <a:r>
              <a:rPr lang="en-AU" smtClean="0"/>
              <a:t>RPa160046  |  Long Distance Coverage Requirement  |  3GPP RAN-Next Generation Access</a:t>
            </a:r>
            <a:endParaRPr lang="en-AU" dirty="0"/>
          </a:p>
        </p:txBody>
      </p:sp>
      <p:sp>
        <p:nvSpPr>
          <p:cNvPr id="6" name="Slide Number Placeholder 5"/>
          <p:cNvSpPr>
            <a:spLocks noGrp="1"/>
          </p:cNvSpPr>
          <p:nvPr>
            <p:ph type="sldNum" sz="quarter" idx="11"/>
          </p:nvPr>
        </p:nvSpPr>
        <p:spPr/>
        <p:txBody>
          <a:bodyPr/>
          <a:lstStyle/>
          <a:p>
            <a:r>
              <a:rPr lang="en-AU" smtClean="0"/>
              <a:t>Page </a:t>
            </a:r>
            <a:fld id="{D5E6A87D-7597-4496-9773-1BD29EAF26C5}" type="slidenum">
              <a:rPr lang="en-AU" smtClean="0"/>
              <a:pPr/>
              <a:t>‹#›</a:t>
            </a:fld>
            <a:endParaRPr lang="en-AU"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slideLayout" Target="../slideLayouts/slideLayout35.xml"/><Relationship Id="rId3" Type="http://schemas.openxmlformats.org/officeDocument/2006/relationships/slideLayout" Target="../slideLayouts/slideLayout20.xml"/><Relationship Id="rId21" Type="http://schemas.openxmlformats.org/officeDocument/2006/relationships/tags" Target="../tags/tag1.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vmlDrawing" Target="../drawings/vmlDrawing1.v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24" Type="http://schemas.openxmlformats.org/officeDocument/2006/relationships/image" Target="../media/image7.png"/><Relationship Id="rId5" Type="http://schemas.openxmlformats.org/officeDocument/2006/relationships/slideLayout" Target="../slideLayouts/slideLayout22.xml"/><Relationship Id="rId15" Type="http://schemas.openxmlformats.org/officeDocument/2006/relationships/slideLayout" Target="../slideLayouts/slideLayout32.xml"/><Relationship Id="rId23" Type="http://schemas.openxmlformats.org/officeDocument/2006/relationships/image" Target="../media/image6.emf"/><Relationship Id="rId10" Type="http://schemas.openxmlformats.org/officeDocument/2006/relationships/slideLayout" Target="../slideLayouts/slideLayout27.xml"/><Relationship Id="rId19" Type="http://schemas.openxmlformats.org/officeDocument/2006/relationships/theme" Target="../theme/theme2.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oleObject" Target="../embeddings/oleObject1.bin"/></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slideLayout" Target="../slideLayouts/slideLayout53.xml"/><Relationship Id="rId3" Type="http://schemas.openxmlformats.org/officeDocument/2006/relationships/slideLayout" Target="../slideLayouts/slideLayout38.xml"/><Relationship Id="rId21" Type="http://schemas.openxmlformats.org/officeDocument/2006/relationships/tags" Target="../tags/tag2.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slideLayout" Target="../slideLayouts/slideLayout52.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20" Type="http://schemas.openxmlformats.org/officeDocument/2006/relationships/vmlDrawing" Target="../drawings/vmlDrawing2.v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24" Type="http://schemas.openxmlformats.org/officeDocument/2006/relationships/image" Target="../media/image7.png"/><Relationship Id="rId5" Type="http://schemas.openxmlformats.org/officeDocument/2006/relationships/slideLayout" Target="../slideLayouts/slideLayout40.xml"/><Relationship Id="rId15" Type="http://schemas.openxmlformats.org/officeDocument/2006/relationships/slideLayout" Target="../slideLayouts/slideLayout50.xml"/><Relationship Id="rId23" Type="http://schemas.openxmlformats.org/officeDocument/2006/relationships/image" Target="../media/image6.emf"/><Relationship Id="rId10" Type="http://schemas.openxmlformats.org/officeDocument/2006/relationships/slideLayout" Target="../slideLayouts/slideLayout45.xml"/><Relationship Id="rId19" Type="http://schemas.openxmlformats.org/officeDocument/2006/relationships/theme" Target="../theme/theme3.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 Id="rId22" Type="http://schemas.openxmlformats.org/officeDocument/2006/relationships/oleObject" Target="../embeddings/oleObject2.bin"/></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1.xml"/><Relationship Id="rId13" Type="http://schemas.openxmlformats.org/officeDocument/2006/relationships/slideLayout" Target="../slideLayouts/slideLayout66.xml"/><Relationship Id="rId18" Type="http://schemas.openxmlformats.org/officeDocument/2006/relationships/slideLayout" Target="../slideLayouts/slideLayout71.xml"/><Relationship Id="rId3" Type="http://schemas.openxmlformats.org/officeDocument/2006/relationships/slideLayout" Target="../slideLayouts/slideLayout56.xml"/><Relationship Id="rId21" Type="http://schemas.openxmlformats.org/officeDocument/2006/relationships/tags" Target="../tags/tag3.xml"/><Relationship Id="rId7" Type="http://schemas.openxmlformats.org/officeDocument/2006/relationships/slideLayout" Target="../slideLayouts/slideLayout60.xml"/><Relationship Id="rId12" Type="http://schemas.openxmlformats.org/officeDocument/2006/relationships/slideLayout" Target="../slideLayouts/slideLayout65.xml"/><Relationship Id="rId17" Type="http://schemas.openxmlformats.org/officeDocument/2006/relationships/slideLayout" Target="../slideLayouts/slideLayout70.xml"/><Relationship Id="rId2" Type="http://schemas.openxmlformats.org/officeDocument/2006/relationships/slideLayout" Target="../slideLayouts/slideLayout55.xml"/><Relationship Id="rId16" Type="http://schemas.openxmlformats.org/officeDocument/2006/relationships/slideLayout" Target="../slideLayouts/slideLayout69.xml"/><Relationship Id="rId20" Type="http://schemas.openxmlformats.org/officeDocument/2006/relationships/vmlDrawing" Target="../drawings/vmlDrawing3.v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24" Type="http://schemas.openxmlformats.org/officeDocument/2006/relationships/image" Target="../media/image7.png"/><Relationship Id="rId5" Type="http://schemas.openxmlformats.org/officeDocument/2006/relationships/slideLayout" Target="../slideLayouts/slideLayout58.xml"/><Relationship Id="rId15" Type="http://schemas.openxmlformats.org/officeDocument/2006/relationships/slideLayout" Target="../slideLayouts/slideLayout68.xml"/><Relationship Id="rId23" Type="http://schemas.openxmlformats.org/officeDocument/2006/relationships/image" Target="../media/image6.emf"/><Relationship Id="rId10" Type="http://schemas.openxmlformats.org/officeDocument/2006/relationships/slideLayout" Target="../slideLayouts/slideLayout63.xml"/><Relationship Id="rId19" Type="http://schemas.openxmlformats.org/officeDocument/2006/relationships/theme" Target="../theme/theme4.xml"/><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slideLayout" Target="../slideLayouts/slideLayout67.xml"/><Relationship Id="rId22" Type="http://schemas.openxmlformats.org/officeDocument/2006/relationships/oleObject" Target="../embeddings/oleObject3.bin"/></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4" name="Footer Placeholder 23"/>
          <p:cNvSpPr>
            <a:spLocks noGrp="1"/>
          </p:cNvSpPr>
          <p:nvPr>
            <p:ph type="ftr" sz="quarter" idx="3"/>
          </p:nvPr>
        </p:nvSpPr>
        <p:spPr>
          <a:xfrm>
            <a:off x="496800" y="6174000"/>
            <a:ext cx="2895600" cy="90000"/>
          </a:xfrm>
          <a:prstGeom prst="rect">
            <a:avLst/>
          </a:prstGeom>
        </p:spPr>
        <p:txBody>
          <a:bodyPr vert="horz" wrap="none" lIns="0" tIns="0" rIns="0" bIns="0" rtlCol="0" anchor="ctr"/>
          <a:lstStyle>
            <a:lvl1pPr algn="l">
              <a:defRPr sz="700" cap="none" baseline="0">
                <a:solidFill>
                  <a:schemeClr val="tx2"/>
                </a:solidFill>
              </a:defRPr>
            </a:lvl1pPr>
          </a:lstStyle>
          <a:p>
            <a:r>
              <a:rPr lang="en-AU" smtClean="0"/>
              <a:t>RPa160046  |  Long Distance Coverage Requirement  |  3GPP RAN-Next Generation Access</a:t>
            </a:r>
            <a:endParaRPr lang="en-AU" dirty="0"/>
          </a:p>
        </p:txBody>
      </p:sp>
      <p:sp>
        <p:nvSpPr>
          <p:cNvPr id="28" name="Slide Number Placeholder 27"/>
          <p:cNvSpPr>
            <a:spLocks noGrp="1"/>
          </p:cNvSpPr>
          <p:nvPr>
            <p:ph type="sldNum" sz="quarter" idx="4"/>
          </p:nvPr>
        </p:nvSpPr>
        <p:spPr>
          <a:xfrm>
            <a:off x="496800" y="6264000"/>
            <a:ext cx="402792" cy="90000"/>
          </a:xfrm>
          <a:prstGeom prst="rect">
            <a:avLst/>
          </a:prstGeom>
        </p:spPr>
        <p:txBody>
          <a:bodyPr vert="horz" lIns="0" tIns="0" rIns="0" bIns="0" rtlCol="0" anchor="ctr"/>
          <a:lstStyle>
            <a:lvl1pPr algn="l">
              <a:defRPr sz="700" cap="none" baseline="0">
                <a:solidFill>
                  <a:schemeClr val="tx2"/>
                </a:solidFill>
              </a:defRPr>
            </a:lvl1pPr>
          </a:lstStyle>
          <a:p>
            <a:r>
              <a:rPr lang="en-AU" smtClean="0"/>
              <a:t>Page </a:t>
            </a:r>
            <a:fld id="{D5E6A87D-7597-4496-9773-1BD29EAF26C5}" type="slidenum">
              <a:rPr lang="en-AU" smtClean="0"/>
              <a:pPr/>
              <a:t>‹#›</a:t>
            </a:fld>
            <a:endParaRPr lang="en-AU" dirty="0"/>
          </a:p>
        </p:txBody>
      </p:sp>
      <p:sp>
        <p:nvSpPr>
          <p:cNvPr id="2" name="Title Placeholder 1"/>
          <p:cNvSpPr>
            <a:spLocks noGrp="1"/>
          </p:cNvSpPr>
          <p:nvPr>
            <p:ph type="title"/>
          </p:nvPr>
        </p:nvSpPr>
        <p:spPr>
          <a:xfrm>
            <a:off x="462857" y="255624"/>
            <a:ext cx="6840000" cy="817144"/>
          </a:xfrm>
          <a:prstGeom prst="rect">
            <a:avLst/>
          </a:prstGeom>
        </p:spPr>
        <p:txBody>
          <a:bodyPr vert="horz" lIns="0" tIns="0" rIns="0" bIns="0" rtlCol="0" anchor="t" anchorCtr="0">
            <a:noAutofit/>
          </a:bodyPr>
          <a:lstStyle/>
          <a:p>
            <a:r>
              <a:rPr lang="en-AU" noProof="0" dirty="0" smtClean="0"/>
              <a:t>This is a paragraph slide</a:t>
            </a:r>
            <a:br>
              <a:rPr lang="en-AU" noProof="0" dirty="0" smtClean="0"/>
            </a:br>
            <a:r>
              <a:rPr lang="en-AU" noProof="0" dirty="0" smtClean="0"/>
              <a:t>with a two line title</a:t>
            </a:r>
            <a:endParaRPr lang="en-AU" noProof="0" dirty="0"/>
          </a:p>
        </p:txBody>
      </p:sp>
      <p:sp>
        <p:nvSpPr>
          <p:cNvPr id="3" name="Text Placeholder 2"/>
          <p:cNvSpPr>
            <a:spLocks noGrp="1"/>
          </p:cNvSpPr>
          <p:nvPr>
            <p:ph type="body" idx="1"/>
          </p:nvPr>
        </p:nvSpPr>
        <p:spPr>
          <a:xfrm>
            <a:off x="462857" y="1503833"/>
            <a:ext cx="7128000" cy="4301431"/>
          </a:xfrm>
          <a:prstGeom prst="rect">
            <a:avLst/>
          </a:prstGeom>
        </p:spPr>
        <p:txBody>
          <a:bodyPr vert="horz" lIns="0" tIns="0" rIns="0" bIns="0" rtlCol="0">
            <a:noAutofit/>
          </a:bodyPr>
          <a:lstStyle/>
          <a:p>
            <a:pPr lvl="0"/>
            <a:r>
              <a:rPr lang="en-AU" noProof="0" dirty="0" smtClean="0"/>
              <a:t>Click to edit Master text styles</a:t>
            </a:r>
          </a:p>
          <a:p>
            <a:pPr lvl="1"/>
            <a:r>
              <a:rPr lang="en-AU" noProof="0" dirty="0" smtClean="0"/>
              <a:t>Second level</a:t>
            </a:r>
          </a:p>
          <a:p>
            <a:pPr lvl="2"/>
            <a:r>
              <a:rPr lang="en-AU" noProof="0" dirty="0" smtClean="0"/>
              <a:t>Third level</a:t>
            </a:r>
          </a:p>
          <a:p>
            <a:pPr lvl="3"/>
            <a:r>
              <a:rPr lang="en-AU" noProof="0" dirty="0" smtClean="0"/>
              <a:t>Fourth level</a:t>
            </a:r>
          </a:p>
          <a:p>
            <a:pPr lvl="4"/>
            <a:r>
              <a:rPr lang="en-AU" noProof="0" dirty="0" smtClean="0"/>
              <a:t>Fifth level</a:t>
            </a:r>
          </a:p>
        </p:txBody>
      </p:sp>
      <p:sp>
        <p:nvSpPr>
          <p:cNvPr id="4" name="TextBox 3"/>
          <p:cNvSpPr txBox="1"/>
          <p:nvPr/>
        </p:nvSpPr>
        <p:spPr>
          <a:xfrm>
            <a:off x="899592" y="6265722"/>
            <a:ext cx="2492808" cy="107722"/>
          </a:xfrm>
          <a:prstGeom prst="rect">
            <a:avLst/>
          </a:prstGeom>
          <a:noFill/>
        </p:spPr>
        <p:txBody>
          <a:bodyPr wrap="square" lIns="0" tIns="0" rIns="0" bIns="0" rtlCol="0">
            <a:spAutoFit/>
          </a:bodyPr>
          <a:lstStyle/>
          <a:p>
            <a:r>
              <a:rPr lang="en-AU" sz="700" dirty="0" smtClean="0">
                <a:solidFill>
                  <a:schemeClr val="tx2"/>
                </a:solidFill>
              </a:rPr>
              <a:t>|</a:t>
            </a:r>
            <a:r>
              <a:rPr lang="en-AU" sz="700" baseline="0" dirty="0" smtClean="0">
                <a:solidFill>
                  <a:schemeClr val="tx2"/>
                </a:solidFill>
              </a:rPr>
              <a:t> Telstra Unrestricted</a:t>
            </a:r>
            <a:endParaRPr lang="en-AU" sz="700" dirty="0">
              <a:solidFill>
                <a:schemeClr val="tx2"/>
              </a:solidFill>
            </a:endParaRPr>
          </a:p>
        </p:txBody>
      </p:sp>
      <p:pic>
        <p:nvPicPr>
          <p:cNvPr id="9" name="Picture 8"/>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7567200" y="6051600"/>
            <a:ext cx="1080000" cy="430362"/>
          </a:xfrm>
          <a:prstGeom prst="rect">
            <a:avLst/>
          </a:prstGeom>
        </p:spPr>
      </p:pic>
    </p:spTree>
  </p:cSld>
  <p:clrMap bg1="lt1" tx1="dk1" bg2="lt2" tx2="dk2" accent1="accent1" accent2="accent2" accent3="accent3" accent4="accent4" accent5="accent5" accent6="accent6" hlink="hlink" folHlink="folHlink"/>
  <p:sldLayoutIdLst>
    <p:sldLayoutId id="2147483727" r:id="rId1"/>
    <p:sldLayoutId id="2147483743" r:id="rId2"/>
    <p:sldLayoutId id="2147483730" r:id="rId3"/>
    <p:sldLayoutId id="2147483729" r:id="rId4"/>
    <p:sldLayoutId id="2147483731" r:id="rId5"/>
    <p:sldLayoutId id="2147483732" r:id="rId6"/>
    <p:sldLayoutId id="2147483744"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 id="2147483745" r:id="rId17"/>
  </p:sldLayoutIdLst>
  <p:timing>
    <p:tnLst>
      <p:par>
        <p:cTn id="1" dur="indefinite" restart="never" nodeType="tmRoot"/>
      </p:par>
    </p:tnLst>
  </p:timing>
  <p:hf hdr="0" dt="0"/>
  <p:txStyles>
    <p:titleStyle>
      <a:lvl1pPr algn="l" defTabSz="914290" rtl="0" eaLnBrk="1" latinLnBrk="0" hangingPunct="1">
        <a:lnSpc>
          <a:spcPct val="85000"/>
        </a:lnSpc>
        <a:spcBef>
          <a:spcPct val="0"/>
        </a:spcBef>
        <a:buNone/>
        <a:defRPr sz="3200" kern="0" cap="none" spc="0" baseline="0">
          <a:solidFill>
            <a:schemeClr val="accent3"/>
          </a:solidFill>
          <a:latin typeface="Arial"/>
          <a:ea typeface="+mj-ea"/>
          <a:cs typeface="Arial"/>
        </a:defRPr>
      </a:lvl1pPr>
    </p:titleStyle>
    <p:bodyStyle>
      <a:lvl1pPr marL="0" indent="0" algn="l" defTabSz="914290" rtl="0" eaLnBrk="1" latinLnBrk="0" hangingPunct="1">
        <a:lnSpc>
          <a:spcPct val="100000"/>
        </a:lnSpc>
        <a:spcBef>
          <a:spcPts val="0"/>
        </a:spcBef>
        <a:spcAft>
          <a:spcPts val="360"/>
        </a:spcAft>
        <a:buFont typeface="Arial" pitchFamily="34" charset="0"/>
        <a:buNone/>
        <a:defRPr sz="1500" b="1" kern="0" spc="0" baseline="0">
          <a:solidFill>
            <a:schemeClr val="accent3"/>
          </a:solidFill>
          <a:latin typeface="+mn-lt"/>
          <a:ea typeface="+mn-ea"/>
          <a:cs typeface="+mn-cs"/>
        </a:defRPr>
      </a:lvl1pPr>
      <a:lvl2pPr marL="257112" indent="0" algn="l" defTabSz="914290" rtl="0" eaLnBrk="1" latinLnBrk="0" hangingPunct="1">
        <a:lnSpc>
          <a:spcPct val="100000"/>
        </a:lnSpc>
        <a:spcBef>
          <a:spcPts val="0"/>
        </a:spcBef>
        <a:spcAft>
          <a:spcPts val="360"/>
        </a:spcAft>
        <a:buFont typeface="Arial" pitchFamily="34" charset="0"/>
        <a:buNone/>
        <a:defRPr sz="1500" kern="0" spc="0" baseline="0">
          <a:solidFill>
            <a:schemeClr val="tx2"/>
          </a:solidFill>
          <a:latin typeface="+mn-lt"/>
          <a:ea typeface="+mn-ea"/>
          <a:cs typeface="+mn-cs"/>
        </a:defRPr>
      </a:lvl2pPr>
      <a:lvl3pPr marL="514224" indent="0" algn="l" defTabSz="914290" rtl="0" eaLnBrk="1" latinLnBrk="0" hangingPunct="1">
        <a:lnSpc>
          <a:spcPct val="100000"/>
        </a:lnSpc>
        <a:spcBef>
          <a:spcPts val="0"/>
        </a:spcBef>
        <a:spcAft>
          <a:spcPts val="360"/>
        </a:spcAft>
        <a:buFont typeface="Arial" pitchFamily="34" charset="0"/>
        <a:buNone/>
        <a:defRPr sz="1500" kern="0" spc="0" baseline="0">
          <a:solidFill>
            <a:schemeClr val="tx2"/>
          </a:solidFill>
          <a:latin typeface="+mn-lt"/>
          <a:ea typeface="+mn-ea"/>
          <a:cs typeface="+mn-cs"/>
        </a:defRPr>
      </a:lvl3pPr>
      <a:lvl4pPr marL="771336" indent="0" algn="l" defTabSz="914290" rtl="0" eaLnBrk="1" latinLnBrk="0" hangingPunct="1">
        <a:lnSpc>
          <a:spcPct val="100000"/>
        </a:lnSpc>
        <a:spcBef>
          <a:spcPts val="0"/>
        </a:spcBef>
        <a:spcAft>
          <a:spcPts val="360"/>
        </a:spcAft>
        <a:buFont typeface="Arial" pitchFamily="34" charset="0"/>
        <a:buNone/>
        <a:defRPr sz="1500" kern="0" spc="0" baseline="0">
          <a:solidFill>
            <a:schemeClr val="tx2"/>
          </a:solidFill>
          <a:latin typeface="+mn-lt"/>
          <a:ea typeface="+mn-ea"/>
          <a:cs typeface="+mn-cs"/>
        </a:defRPr>
      </a:lvl4pPr>
      <a:lvl5pPr marL="1028448" indent="0" algn="l" defTabSz="914290" rtl="0" eaLnBrk="1" latinLnBrk="0" hangingPunct="1">
        <a:lnSpc>
          <a:spcPct val="100000"/>
        </a:lnSpc>
        <a:spcBef>
          <a:spcPts val="0"/>
        </a:spcBef>
        <a:spcAft>
          <a:spcPts val="360"/>
        </a:spcAft>
        <a:buFont typeface="Arial" pitchFamily="34" charset="0"/>
        <a:buNone/>
        <a:defRPr sz="1500" kern="0" spc="0" baseline="0">
          <a:solidFill>
            <a:schemeClr val="tx2"/>
          </a:solidFill>
          <a:latin typeface="+mn-lt"/>
          <a:ea typeface="+mn-ea"/>
          <a:cs typeface="+mn-cs"/>
        </a:defRPr>
      </a:lvl5pPr>
      <a:lvl6pPr marL="1028448" indent="0" algn="l" defTabSz="914290" rtl="0" eaLnBrk="1" latinLnBrk="0" hangingPunct="1">
        <a:lnSpc>
          <a:spcPts val="1800"/>
        </a:lnSpc>
        <a:spcBef>
          <a:spcPct val="20000"/>
        </a:spcBef>
        <a:buFontTx/>
        <a:buNone/>
        <a:defRPr sz="1500" kern="1200">
          <a:solidFill>
            <a:schemeClr val="accent1"/>
          </a:solidFill>
          <a:latin typeface="+mn-lt"/>
          <a:ea typeface="+mn-ea"/>
          <a:cs typeface="+mn-cs"/>
        </a:defRPr>
      </a:lvl6pPr>
      <a:lvl7pPr marL="1028448" indent="0" algn="l" defTabSz="914290" rtl="0" eaLnBrk="1" latinLnBrk="0" hangingPunct="1">
        <a:lnSpc>
          <a:spcPts val="1800"/>
        </a:lnSpc>
        <a:spcBef>
          <a:spcPct val="20000"/>
        </a:spcBef>
        <a:buFontTx/>
        <a:buNone/>
        <a:defRPr sz="1500" kern="1200">
          <a:solidFill>
            <a:schemeClr val="accent1"/>
          </a:solidFill>
          <a:latin typeface="+mn-lt"/>
          <a:ea typeface="+mn-ea"/>
          <a:cs typeface="+mn-cs"/>
        </a:defRPr>
      </a:lvl7pPr>
      <a:lvl8pPr marL="1028448" indent="0" algn="l" defTabSz="914290" rtl="0" eaLnBrk="1" latinLnBrk="0" hangingPunct="1">
        <a:lnSpc>
          <a:spcPts val="1800"/>
        </a:lnSpc>
        <a:spcBef>
          <a:spcPct val="20000"/>
        </a:spcBef>
        <a:buFontTx/>
        <a:buNone/>
        <a:defRPr sz="1500" kern="1200">
          <a:solidFill>
            <a:schemeClr val="accent1"/>
          </a:solidFill>
          <a:latin typeface="+mn-lt"/>
          <a:ea typeface="+mn-ea"/>
          <a:cs typeface="+mn-cs"/>
        </a:defRPr>
      </a:lvl8pPr>
      <a:lvl9pPr marL="1028448" indent="0" algn="l" defTabSz="914290" rtl="0" eaLnBrk="1" latinLnBrk="0" hangingPunct="1">
        <a:lnSpc>
          <a:spcPts val="1800"/>
        </a:lnSpc>
        <a:spcBef>
          <a:spcPct val="20000"/>
        </a:spcBef>
        <a:buFontTx/>
        <a:buNone/>
        <a:defRPr sz="1500" kern="1200">
          <a:solidFill>
            <a:schemeClr val="accent1"/>
          </a:solidFill>
          <a:latin typeface="+mn-lt"/>
          <a:ea typeface="+mn-ea"/>
          <a:cs typeface="+mn-cs"/>
        </a:defRPr>
      </a:lvl9pPr>
    </p:bodyStyle>
    <p:otherStyle>
      <a:defPPr>
        <a:defRPr lang="en-US"/>
      </a:defPPr>
      <a:lvl1pPr marL="0" algn="l" defTabSz="914290" rtl="0" eaLnBrk="1" latinLnBrk="0" hangingPunct="1">
        <a:defRPr sz="1800" kern="1200">
          <a:solidFill>
            <a:schemeClr val="tx1"/>
          </a:solidFill>
          <a:latin typeface="+mn-lt"/>
          <a:ea typeface="+mn-ea"/>
          <a:cs typeface="+mn-cs"/>
        </a:defRPr>
      </a:lvl1pPr>
      <a:lvl2pPr marL="457145" algn="l" defTabSz="914290" rtl="0" eaLnBrk="1" latinLnBrk="0" hangingPunct="1">
        <a:defRPr sz="1800" kern="1200">
          <a:solidFill>
            <a:schemeClr val="tx1"/>
          </a:solidFill>
          <a:latin typeface="+mn-lt"/>
          <a:ea typeface="+mn-ea"/>
          <a:cs typeface="+mn-cs"/>
        </a:defRPr>
      </a:lvl2pPr>
      <a:lvl3pPr marL="914290" algn="l" defTabSz="914290" rtl="0" eaLnBrk="1" latinLnBrk="0" hangingPunct="1">
        <a:defRPr sz="1800" kern="1200">
          <a:solidFill>
            <a:schemeClr val="tx1"/>
          </a:solidFill>
          <a:latin typeface="+mn-lt"/>
          <a:ea typeface="+mn-ea"/>
          <a:cs typeface="+mn-cs"/>
        </a:defRPr>
      </a:lvl3pPr>
      <a:lvl4pPr marL="1371435" algn="l" defTabSz="914290" rtl="0" eaLnBrk="1" latinLnBrk="0" hangingPunct="1">
        <a:defRPr sz="1800" kern="1200">
          <a:solidFill>
            <a:schemeClr val="tx1"/>
          </a:solidFill>
          <a:latin typeface="+mn-lt"/>
          <a:ea typeface="+mn-ea"/>
          <a:cs typeface="+mn-cs"/>
        </a:defRPr>
      </a:lvl4pPr>
      <a:lvl5pPr marL="1828581" algn="l" defTabSz="914290" rtl="0" eaLnBrk="1" latinLnBrk="0" hangingPunct="1">
        <a:defRPr sz="1800" kern="1200">
          <a:solidFill>
            <a:schemeClr val="tx1"/>
          </a:solidFill>
          <a:latin typeface="+mn-lt"/>
          <a:ea typeface="+mn-ea"/>
          <a:cs typeface="+mn-cs"/>
        </a:defRPr>
      </a:lvl5pPr>
      <a:lvl6pPr marL="2285726" algn="l" defTabSz="914290" rtl="0" eaLnBrk="1" latinLnBrk="0" hangingPunct="1">
        <a:defRPr sz="1800" kern="1200">
          <a:solidFill>
            <a:schemeClr val="tx1"/>
          </a:solidFill>
          <a:latin typeface="+mn-lt"/>
          <a:ea typeface="+mn-ea"/>
          <a:cs typeface="+mn-cs"/>
        </a:defRPr>
      </a:lvl6pPr>
      <a:lvl7pPr marL="2742871" algn="l" defTabSz="914290" rtl="0" eaLnBrk="1" latinLnBrk="0" hangingPunct="1">
        <a:defRPr sz="1800" kern="1200">
          <a:solidFill>
            <a:schemeClr val="tx1"/>
          </a:solidFill>
          <a:latin typeface="+mn-lt"/>
          <a:ea typeface="+mn-ea"/>
          <a:cs typeface="+mn-cs"/>
        </a:defRPr>
      </a:lvl7pPr>
      <a:lvl8pPr marL="3200016" algn="l" defTabSz="914290" rtl="0" eaLnBrk="1" latinLnBrk="0" hangingPunct="1">
        <a:defRPr sz="1800" kern="1200">
          <a:solidFill>
            <a:schemeClr val="tx1"/>
          </a:solidFill>
          <a:latin typeface="+mn-lt"/>
          <a:ea typeface="+mn-ea"/>
          <a:cs typeface="+mn-cs"/>
        </a:defRPr>
      </a:lvl8pPr>
      <a:lvl9pPr marL="3657161" algn="l" defTabSz="91429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p:custDataLst>
              <p:tags r:id="rId21"/>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1084" name="think-cell Slide" r:id="rId22" imgW="270" imgH="270" progId="">
                  <p:embed/>
                </p:oleObj>
              </mc:Choice>
              <mc:Fallback>
                <p:oleObj name="think-cell Slide" r:id="rId22" imgW="270" imgH="270" progId="">
                  <p:embed/>
                  <p:pic>
                    <p:nvPicPr>
                      <p:cNvPr id="0" name=""/>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 name="Footer Placeholder 23"/>
          <p:cNvSpPr>
            <a:spLocks noGrp="1"/>
          </p:cNvSpPr>
          <p:nvPr>
            <p:ph type="ftr" sz="quarter" idx="3"/>
          </p:nvPr>
        </p:nvSpPr>
        <p:spPr>
          <a:xfrm>
            <a:off x="5436096" y="6391911"/>
            <a:ext cx="2895600" cy="90000"/>
          </a:xfrm>
          <a:prstGeom prst="rect">
            <a:avLst/>
          </a:prstGeom>
        </p:spPr>
        <p:txBody>
          <a:bodyPr vert="horz" wrap="none" lIns="0" tIns="0" rIns="0" bIns="0" rtlCol="0" anchor="ctr"/>
          <a:lstStyle>
            <a:lvl1pPr algn="r">
              <a:defRPr sz="700" cap="none" baseline="0">
                <a:solidFill>
                  <a:schemeClr val="bg2"/>
                </a:solidFill>
              </a:defRPr>
            </a:lvl1pPr>
          </a:lstStyle>
          <a:p>
            <a:r>
              <a:rPr lang="en-AU" smtClean="0">
                <a:solidFill>
                  <a:srgbClr val="505050"/>
                </a:solidFill>
              </a:rPr>
              <a:t>RPa160046  |  Long Distance Coverage Requirement  |  3GPP RAN-Next Generation Access</a:t>
            </a:r>
            <a:endParaRPr lang="en-AU" dirty="0">
              <a:solidFill>
                <a:srgbClr val="505050"/>
              </a:solidFill>
            </a:endParaRPr>
          </a:p>
        </p:txBody>
      </p:sp>
      <p:sp>
        <p:nvSpPr>
          <p:cNvPr id="28" name="Slide Number Placeholder 27"/>
          <p:cNvSpPr>
            <a:spLocks noGrp="1"/>
          </p:cNvSpPr>
          <p:nvPr>
            <p:ph type="sldNum" sz="quarter" idx="4"/>
          </p:nvPr>
        </p:nvSpPr>
        <p:spPr>
          <a:xfrm>
            <a:off x="8397580" y="6391911"/>
            <a:ext cx="360000" cy="90000"/>
          </a:xfrm>
          <a:prstGeom prst="rect">
            <a:avLst/>
          </a:prstGeom>
        </p:spPr>
        <p:txBody>
          <a:bodyPr vert="horz" lIns="0" tIns="0" rIns="0" bIns="0" rtlCol="0" anchor="ctr"/>
          <a:lstStyle>
            <a:lvl1pPr algn="r">
              <a:defRPr sz="700" cap="none" baseline="0">
                <a:solidFill>
                  <a:schemeClr val="bg2"/>
                </a:solidFill>
              </a:defRPr>
            </a:lvl1pPr>
          </a:lstStyle>
          <a:p>
            <a:r>
              <a:rPr lang="en-AU" dirty="0"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2" name="Title Placeholder 1"/>
          <p:cNvSpPr>
            <a:spLocks noGrp="1"/>
          </p:cNvSpPr>
          <p:nvPr>
            <p:ph type="title"/>
          </p:nvPr>
        </p:nvSpPr>
        <p:spPr>
          <a:xfrm>
            <a:off x="462857" y="255624"/>
            <a:ext cx="6840000" cy="817144"/>
          </a:xfrm>
          <a:prstGeom prst="rect">
            <a:avLst/>
          </a:prstGeom>
        </p:spPr>
        <p:txBody>
          <a:bodyPr vert="horz" lIns="0" tIns="0" rIns="0" bIns="0" rtlCol="0" anchor="t" anchorCtr="0">
            <a:noAutofit/>
          </a:bodyPr>
          <a:lstStyle/>
          <a:p>
            <a:r>
              <a:rPr lang="en-US" dirty="0" smtClean="0"/>
              <a:t>This is a paragraph slide</a:t>
            </a:r>
            <a:br>
              <a:rPr lang="en-US" dirty="0" smtClean="0"/>
            </a:br>
            <a:r>
              <a:rPr lang="en-US" dirty="0" smtClean="0"/>
              <a:t>with a two line title</a:t>
            </a:r>
            <a:endParaRPr lang="en-US" dirty="0"/>
          </a:p>
        </p:txBody>
      </p:sp>
      <p:sp>
        <p:nvSpPr>
          <p:cNvPr id="3" name="Text Placeholder 2"/>
          <p:cNvSpPr>
            <a:spLocks noGrp="1"/>
          </p:cNvSpPr>
          <p:nvPr>
            <p:ph type="body" idx="1"/>
          </p:nvPr>
        </p:nvSpPr>
        <p:spPr>
          <a:xfrm>
            <a:off x="462857" y="1503833"/>
            <a:ext cx="7128000" cy="4301431"/>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51" name="Picture 50"/>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450000" y="6055200"/>
            <a:ext cx="1080518" cy="428245"/>
          </a:xfrm>
          <a:prstGeom prst="rect">
            <a:avLst/>
          </a:prstGeom>
        </p:spPr>
      </p:pic>
    </p:spTree>
    <p:extLst>
      <p:ext uri="{BB962C8B-B14F-4D97-AF65-F5344CB8AC3E}">
        <p14:creationId xmlns:p14="http://schemas.microsoft.com/office/powerpoint/2010/main" val="608327393"/>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 id="2147483758" r:id="rId12"/>
    <p:sldLayoutId id="2147483759" r:id="rId13"/>
    <p:sldLayoutId id="2147483760" r:id="rId14"/>
    <p:sldLayoutId id="2147483761" r:id="rId15"/>
    <p:sldLayoutId id="2147483762" r:id="rId16"/>
    <p:sldLayoutId id="2147483763" r:id="rId17"/>
    <p:sldLayoutId id="2147483764" r:id="rId18"/>
  </p:sldLayoutIdLst>
  <p:timing>
    <p:tnLst>
      <p:par>
        <p:cTn id="1" dur="indefinite" restart="never" nodeType="tmRoot"/>
      </p:par>
    </p:tnLst>
  </p:timing>
  <p:hf hdr="0" dt="0"/>
  <p:txStyles>
    <p:titleStyle>
      <a:lvl1pPr algn="l" defTabSz="914290" rtl="0" eaLnBrk="1" latinLnBrk="0" hangingPunct="1">
        <a:lnSpc>
          <a:spcPct val="85000"/>
        </a:lnSpc>
        <a:spcBef>
          <a:spcPct val="0"/>
        </a:spcBef>
        <a:buNone/>
        <a:defRPr sz="3200" kern="0" cap="none" spc="0" baseline="0">
          <a:solidFill>
            <a:schemeClr val="tx2"/>
          </a:solidFill>
          <a:latin typeface="Arial"/>
          <a:ea typeface="+mj-ea"/>
          <a:cs typeface="Arial"/>
        </a:defRPr>
      </a:lvl1pPr>
    </p:titleStyle>
    <p:bodyStyle>
      <a:lvl1pPr marL="0" indent="0" algn="l" defTabSz="914290" rtl="0" eaLnBrk="1" latinLnBrk="0" hangingPunct="1">
        <a:lnSpc>
          <a:spcPct val="100000"/>
        </a:lnSpc>
        <a:spcBef>
          <a:spcPts val="0"/>
        </a:spcBef>
        <a:spcAft>
          <a:spcPts val="360"/>
        </a:spcAft>
        <a:buFont typeface="Arial" pitchFamily="34" charset="0"/>
        <a:buNone/>
        <a:defRPr sz="1500" b="1" kern="0" spc="0" baseline="0">
          <a:solidFill>
            <a:schemeClr val="tx2"/>
          </a:solidFill>
          <a:latin typeface="+mn-lt"/>
          <a:ea typeface="+mn-ea"/>
          <a:cs typeface="+mn-cs"/>
        </a:defRPr>
      </a:lvl1pPr>
      <a:lvl2pPr marL="257112" indent="0" algn="l" defTabSz="914290" rtl="0" eaLnBrk="1" latinLnBrk="0" hangingPunct="1">
        <a:lnSpc>
          <a:spcPct val="100000"/>
        </a:lnSpc>
        <a:spcBef>
          <a:spcPts val="0"/>
        </a:spcBef>
        <a:spcAft>
          <a:spcPts val="360"/>
        </a:spcAft>
        <a:buFont typeface="Arial" pitchFamily="34" charset="0"/>
        <a:buNone/>
        <a:defRPr sz="1500" kern="0" spc="0" baseline="0">
          <a:solidFill>
            <a:schemeClr val="bg2"/>
          </a:solidFill>
          <a:latin typeface="+mn-lt"/>
          <a:ea typeface="+mn-ea"/>
          <a:cs typeface="+mn-cs"/>
        </a:defRPr>
      </a:lvl2pPr>
      <a:lvl3pPr marL="514224" indent="0" algn="l" defTabSz="914290" rtl="0" eaLnBrk="1" latinLnBrk="0" hangingPunct="1">
        <a:lnSpc>
          <a:spcPct val="100000"/>
        </a:lnSpc>
        <a:spcBef>
          <a:spcPts val="0"/>
        </a:spcBef>
        <a:spcAft>
          <a:spcPts val="360"/>
        </a:spcAft>
        <a:buFont typeface="Arial" pitchFamily="34" charset="0"/>
        <a:buNone/>
        <a:defRPr sz="1500" kern="0" spc="0" baseline="0">
          <a:solidFill>
            <a:schemeClr val="bg2"/>
          </a:solidFill>
          <a:latin typeface="+mn-lt"/>
          <a:ea typeface="+mn-ea"/>
          <a:cs typeface="+mn-cs"/>
        </a:defRPr>
      </a:lvl3pPr>
      <a:lvl4pPr marL="771336" indent="0" algn="l" defTabSz="914290" rtl="0" eaLnBrk="1" latinLnBrk="0" hangingPunct="1">
        <a:lnSpc>
          <a:spcPct val="100000"/>
        </a:lnSpc>
        <a:spcBef>
          <a:spcPts val="0"/>
        </a:spcBef>
        <a:spcAft>
          <a:spcPts val="360"/>
        </a:spcAft>
        <a:buFont typeface="Arial" pitchFamily="34" charset="0"/>
        <a:buNone/>
        <a:defRPr sz="1500" kern="0" spc="0" baseline="0">
          <a:solidFill>
            <a:schemeClr val="bg2"/>
          </a:solidFill>
          <a:latin typeface="+mn-lt"/>
          <a:ea typeface="+mn-ea"/>
          <a:cs typeface="+mn-cs"/>
        </a:defRPr>
      </a:lvl4pPr>
      <a:lvl5pPr marL="1028448" indent="0" algn="l" defTabSz="914290" rtl="0" eaLnBrk="1" latinLnBrk="0" hangingPunct="1">
        <a:lnSpc>
          <a:spcPct val="100000"/>
        </a:lnSpc>
        <a:spcBef>
          <a:spcPts val="0"/>
        </a:spcBef>
        <a:spcAft>
          <a:spcPts val="360"/>
        </a:spcAft>
        <a:buFont typeface="Arial" pitchFamily="34" charset="0"/>
        <a:buNone/>
        <a:defRPr sz="1500" kern="0" spc="0" baseline="0">
          <a:solidFill>
            <a:schemeClr val="bg2"/>
          </a:solidFill>
          <a:latin typeface="+mn-lt"/>
          <a:ea typeface="+mn-ea"/>
          <a:cs typeface="+mn-cs"/>
        </a:defRPr>
      </a:lvl5pPr>
      <a:lvl6pPr marL="1028448" indent="0" algn="l" defTabSz="914290" rtl="0" eaLnBrk="1" latinLnBrk="0" hangingPunct="1">
        <a:lnSpc>
          <a:spcPts val="1800"/>
        </a:lnSpc>
        <a:spcBef>
          <a:spcPct val="20000"/>
        </a:spcBef>
        <a:buFontTx/>
        <a:buNone/>
        <a:defRPr sz="1500" kern="1200">
          <a:solidFill>
            <a:schemeClr val="accent1"/>
          </a:solidFill>
          <a:latin typeface="+mn-lt"/>
          <a:ea typeface="+mn-ea"/>
          <a:cs typeface="+mn-cs"/>
        </a:defRPr>
      </a:lvl6pPr>
      <a:lvl7pPr marL="1028448" indent="0" algn="l" defTabSz="914290" rtl="0" eaLnBrk="1" latinLnBrk="0" hangingPunct="1">
        <a:lnSpc>
          <a:spcPts val="1800"/>
        </a:lnSpc>
        <a:spcBef>
          <a:spcPct val="20000"/>
        </a:spcBef>
        <a:buFontTx/>
        <a:buNone/>
        <a:defRPr sz="1500" kern="1200">
          <a:solidFill>
            <a:schemeClr val="accent1"/>
          </a:solidFill>
          <a:latin typeface="+mn-lt"/>
          <a:ea typeface="+mn-ea"/>
          <a:cs typeface="+mn-cs"/>
        </a:defRPr>
      </a:lvl7pPr>
      <a:lvl8pPr marL="1028448" indent="0" algn="l" defTabSz="914290" rtl="0" eaLnBrk="1" latinLnBrk="0" hangingPunct="1">
        <a:lnSpc>
          <a:spcPts val="1800"/>
        </a:lnSpc>
        <a:spcBef>
          <a:spcPct val="20000"/>
        </a:spcBef>
        <a:buFontTx/>
        <a:buNone/>
        <a:defRPr sz="1500" kern="1200">
          <a:solidFill>
            <a:schemeClr val="accent1"/>
          </a:solidFill>
          <a:latin typeface="+mn-lt"/>
          <a:ea typeface="+mn-ea"/>
          <a:cs typeface="+mn-cs"/>
        </a:defRPr>
      </a:lvl8pPr>
      <a:lvl9pPr marL="1028448" indent="0" algn="l" defTabSz="914290" rtl="0" eaLnBrk="1" latinLnBrk="0" hangingPunct="1">
        <a:lnSpc>
          <a:spcPts val="1800"/>
        </a:lnSpc>
        <a:spcBef>
          <a:spcPct val="20000"/>
        </a:spcBef>
        <a:buFontTx/>
        <a:buNone/>
        <a:defRPr sz="1500" kern="1200">
          <a:solidFill>
            <a:schemeClr val="accent1"/>
          </a:solidFill>
          <a:latin typeface="+mn-lt"/>
          <a:ea typeface="+mn-ea"/>
          <a:cs typeface="+mn-cs"/>
        </a:defRPr>
      </a:lvl9pPr>
    </p:bodyStyle>
    <p:otherStyle>
      <a:defPPr>
        <a:defRPr lang="en-US"/>
      </a:defPPr>
      <a:lvl1pPr marL="0" algn="l" defTabSz="914290" rtl="0" eaLnBrk="1" latinLnBrk="0" hangingPunct="1">
        <a:defRPr sz="1800" kern="1200">
          <a:solidFill>
            <a:schemeClr val="tx1"/>
          </a:solidFill>
          <a:latin typeface="+mn-lt"/>
          <a:ea typeface="+mn-ea"/>
          <a:cs typeface="+mn-cs"/>
        </a:defRPr>
      </a:lvl1pPr>
      <a:lvl2pPr marL="457145" algn="l" defTabSz="914290" rtl="0" eaLnBrk="1" latinLnBrk="0" hangingPunct="1">
        <a:defRPr sz="1800" kern="1200">
          <a:solidFill>
            <a:schemeClr val="tx1"/>
          </a:solidFill>
          <a:latin typeface="+mn-lt"/>
          <a:ea typeface="+mn-ea"/>
          <a:cs typeface="+mn-cs"/>
        </a:defRPr>
      </a:lvl2pPr>
      <a:lvl3pPr marL="914290" algn="l" defTabSz="914290" rtl="0" eaLnBrk="1" latinLnBrk="0" hangingPunct="1">
        <a:defRPr sz="1800" kern="1200">
          <a:solidFill>
            <a:schemeClr val="tx1"/>
          </a:solidFill>
          <a:latin typeface="+mn-lt"/>
          <a:ea typeface="+mn-ea"/>
          <a:cs typeface="+mn-cs"/>
        </a:defRPr>
      </a:lvl3pPr>
      <a:lvl4pPr marL="1371435" algn="l" defTabSz="914290" rtl="0" eaLnBrk="1" latinLnBrk="0" hangingPunct="1">
        <a:defRPr sz="1800" kern="1200">
          <a:solidFill>
            <a:schemeClr val="tx1"/>
          </a:solidFill>
          <a:latin typeface="+mn-lt"/>
          <a:ea typeface="+mn-ea"/>
          <a:cs typeface="+mn-cs"/>
        </a:defRPr>
      </a:lvl4pPr>
      <a:lvl5pPr marL="1828581" algn="l" defTabSz="914290" rtl="0" eaLnBrk="1" latinLnBrk="0" hangingPunct="1">
        <a:defRPr sz="1800" kern="1200">
          <a:solidFill>
            <a:schemeClr val="tx1"/>
          </a:solidFill>
          <a:latin typeface="+mn-lt"/>
          <a:ea typeface="+mn-ea"/>
          <a:cs typeface="+mn-cs"/>
        </a:defRPr>
      </a:lvl5pPr>
      <a:lvl6pPr marL="2285726" algn="l" defTabSz="914290" rtl="0" eaLnBrk="1" latinLnBrk="0" hangingPunct="1">
        <a:defRPr sz="1800" kern="1200">
          <a:solidFill>
            <a:schemeClr val="tx1"/>
          </a:solidFill>
          <a:latin typeface="+mn-lt"/>
          <a:ea typeface="+mn-ea"/>
          <a:cs typeface="+mn-cs"/>
        </a:defRPr>
      </a:lvl6pPr>
      <a:lvl7pPr marL="2742871" algn="l" defTabSz="914290" rtl="0" eaLnBrk="1" latinLnBrk="0" hangingPunct="1">
        <a:defRPr sz="1800" kern="1200">
          <a:solidFill>
            <a:schemeClr val="tx1"/>
          </a:solidFill>
          <a:latin typeface="+mn-lt"/>
          <a:ea typeface="+mn-ea"/>
          <a:cs typeface="+mn-cs"/>
        </a:defRPr>
      </a:lvl7pPr>
      <a:lvl8pPr marL="3200016" algn="l" defTabSz="914290" rtl="0" eaLnBrk="1" latinLnBrk="0" hangingPunct="1">
        <a:defRPr sz="1800" kern="1200">
          <a:solidFill>
            <a:schemeClr val="tx1"/>
          </a:solidFill>
          <a:latin typeface="+mn-lt"/>
          <a:ea typeface="+mn-ea"/>
          <a:cs typeface="+mn-cs"/>
        </a:defRPr>
      </a:lvl8pPr>
      <a:lvl9pPr marL="3657161" algn="l" defTabSz="91429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p:custDataLst>
              <p:tags r:id="rId21"/>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3108" name="think-cell Slide" r:id="rId22" imgW="270" imgH="270" progId="">
                  <p:embed/>
                </p:oleObj>
              </mc:Choice>
              <mc:Fallback>
                <p:oleObj name="think-cell Slide" r:id="rId22" imgW="270" imgH="270" progId="">
                  <p:embed/>
                  <p:pic>
                    <p:nvPicPr>
                      <p:cNvPr id="0" name=""/>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 name="Footer Placeholder 23"/>
          <p:cNvSpPr>
            <a:spLocks noGrp="1"/>
          </p:cNvSpPr>
          <p:nvPr>
            <p:ph type="ftr" sz="quarter" idx="3"/>
          </p:nvPr>
        </p:nvSpPr>
        <p:spPr>
          <a:xfrm>
            <a:off x="5436096" y="6391911"/>
            <a:ext cx="2895600" cy="90000"/>
          </a:xfrm>
          <a:prstGeom prst="rect">
            <a:avLst/>
          </a:prstGeom>
        </p:spPr>
        <p:txBody>
          <a:bodyPr vert="horz" wrap="none" lIns="0" tIns="0" rIns="0" bIns="0" rtlCol="0" anchor="ctr"/>
          <a:lstStyle>
            <a:lvl1pPr algn="r">
              <a:defRPr sz="700" cap="none" baseline="0">
                <a:solidFill>
                  <a:schemeClr val="bg2"/>
                </a:solidFill>
              </a:defRPr>
            </a:lvl1pPr>
          </a:lstStyle>
          <a:p>
            <a:r>
              <a:rPr lang="en-AU" smtClean="0">
                <a:solidFill>
                  <a:srgbClr val="505050"/>
                </a:solidFill>
              </a:rPr>
              <a:t>RPa160046  |  Long Distance Coverage Requirement  |  3GPP RAN-Next Generation Access</a:t>
            </a:r>
            <a:endParaRPr lang="en-AU" dirty="0">
              <a:solidFill>
                <a:srgbClr val="505050"/>
              </a:solidFill>
            </a:endParaRPr>
          </a:p>
        </p:txBody>
      </p:sp>
      <p:sp>
        <p:nvSpPr>
          <p:cNvPr id="28" name="Slide Number Placeholder 27"/>
          <p:cNvSpPr>
            <a:spLocks noGrp="1"/>
          </p:cNvSpPr>
          <p:nvPr>
            <p:ph type="sldNum" sz="quarter" idx="4"/>
          </p:nvPr>
        </p:nvSpPr>
        <p:spPr>
          <a:xfrm>
            <a:off x="8397580" y="6391911"/>
            <a:ext cx="360000" cy="90000"/>
          </a:xfrm>
          <a:prstGeom prst="rect">
            <a:avLst/>
          </a:prstGeom>
        </p:spPr>
        <p:txBody>
          <a:bodyPr vert="horz" lIns="0" tIns="0" rIns="0" bIns="0" rtlCol="0" anchor="ctr"/>
          <a:lstStyle>
            <a:lvl1pPr algn="r">
              <a:defRPr sz="700" cap="none" baseline="0">
                <a:solidFill>
                  <a:schemeClr val="bg2"/>
                </a:solidFill>
              </a:defRPr>
            </a:lvl1pPr>
          </a:lstStyle>
          <a:p>
            <a:r>
              <a:rPr lang="en-AU" dirty="0"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2" name="Title Placeholder 1"/>
          <p:cNvSpPr>
            <a:spLocks noGrp="1"/>
          </p:cNvSpPr>
          <p:nvPr>
            <p:ph type="title"/>
          </p:nvPr>
        </p:nvSpPr>
        <p:spPr>
          <a:xfrm>
            <a:off x="462857" y="255624"/>
            <a:ext cx="6840000" cy="817144"/>
          </a:xfrm>
          <a:prstGeom prst="rect">
            <a:avLst/>
          </a:prstGeom>
        </p:spPr>
        <p:txBody>
          <a:bodyPr vert="horz" lIns="0" tIns="0" rIns="0" bIns="0" rtlCol="0" anchor="t" anchorCtr="0">
            <a:noAutofit/>
          </a:bodyPr>
          <a:lstStyle/>
          <a:p>
            <a:r>
              <a:rPr lang="en-US" dirty="0" smtClean="0"/>
              <a:t>This is a paragraph slide</a:t>
            </a:r>
            <a:br>
              <a:rPr lang="en-US" dirty="0" smtClean="0"/>
            </a:br>
            <a:r>
              <a:rPr lang="en-US" dirty="0" smtClean="0"/>
              <a:t>with a two line title</a:t>
            </a:r>
            <a:endParaRPr lang="en-US" dirty="0"/>
          </a:p>
        </p:txBody>
      </p:sp>
      <p:sp>
        <p:nvSpPr>
          <p:cNvPr id="3" name="Text Placeholder 2"/>
          <p:cNvSpPr>
            <a:spLocks noGrp="1"/>
          </p:cNvSpPr>
          <p:nvPr>
            <p:ph type="body" idx="1"/>
          </p:nvPr>
        </p:nvSpPr>
        <p:spPr>
          <a:xfrm>
            <a:off x="462857" y="1503833"/>
            <a:ext cx="7128000" cy="4301431"/>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51" name="Picture 50"/>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450000" y="6055200"/>
            <a:ext cx="1080518" cy="428245"/>
          </a:xfrm>
          <a:prstGeom prst="rect">
            <a:avLst/>
          </a:prstGeom>
        </p:spPr>
      </p:pic>
    </p:spTree>
    <p:extLst>
      <p:ext uri="{BB962C8B-B14F-4D97-AF65-F5344CB8AC3E}">
        <p14:creationId xmlns:p14="http://schemas.microsoft.com/office/powerpoint/2010/main" val="2012521333"/>
      </p:ext>
    </p:extLst>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 id="2147483777" r:id="rId12"/>
    <p:sldLayoutId id="2147483778" r:id="rId13"/>
    <p:sldLayoutId id="2147483779" r:id="rId14"/>
    <p:sldLayoutId id="2147483780" r:id="rId15"/>
    <p:sldLayoutId id="2147483781" r:id="rId16"/>
    <p:sldLayoutId id="2147483782" r:id="rId17"/>
    <p:sldLayoutId id="2147483783" r:id="rId18"/>
  </p:sldLayoutIdLst>
  <p:timing>
    <p:tnLst>
      <p:par>
        <p:cTn id="1" dur="indefinite" restart="never" nodeType="tmRoot"/>
      </p:par>
    </p:tnLst>
  </p:timing>
  <p:hf hdr="0" dt="0"/>
  <p:txStyles>
    <p:titleStyle>
      <a:lvl1pPr algn="l" defTabSz="914290" rtl="0" eaLnBrk="1" latinLnBrk="0" hangingPunct="1">
        <a:lnSpc>
          <a:spcPct val="85000"/>
        </a:lnSpc>
        <a:spcBef>
          <a:spcPct val="0"/>
        </a:spcBef>
        <a:buNone/>
        <a:defRPr sz="3200" kern="0" cap="none" spc="0" baseline="0">
          <a:solidFill>
            <a:schemeClr val="tx2"/>
          </a:solidFill>
          <a:latin typeface="Arial"/>
          <a:ea typeface="+mj-ea"/>
          <a:cs typeface="Arial"/>
        </a:defRPr>
      </a:lvl1pPr>
    </p:titleStyle>
    <p:bodyStyle>
      <a:lvl1pPr marL="0" indent="0" algn="l" defTabSz="914290" rtl="0" eaLnBrk="1" latinLnBrk="0" hangingPunct="1">
        <a:lnSpc>
          <a:spcPct val="100000"/>
        </a:lnSpc>
        <a:spcBef>
          <a:spcPts val="0"/>
        </a:spcBef>
        <a:spcAft>
          <a:spcPts val="360"/>
        </a:spcAft>
        <a:buFont typeface="Arial" pitchFamily="34" charset="0"/>
        <a:buNone/>
        <a:defRPr sz="1500" b="1" kern="0" spc="0" baseline="0">
          <a:solidFill>
            <a:schemeClr val="tx2"/>
          </a:solidFill>
          <a:latin typeface="+mn-lt"/>
          <a:ea typeface="+mn-ea"/>
          <a:cs typeface="+mn-cs"/>
        </a:defRPr>
      </a:lvl1pPr>
      <a:lvl2pPr marL="257112" indent="0" algn="l" defTabSz="914290" rtl="0" eaLnBrk="1" latinLnBrk="0" hangingPunct="1">
        <a:lnSpc>
          <a:spcPct val="100000"/>
        </a:lnSpc>
        <a:spcBef>
          <a:spcPts val="0"/>
        </a:spcBef>
        <a:spcAft>
          <a:spcPts val="360"/>
        </a:spcAft>
        <a:buFont typeface="Arial" pitchFamily="34" charset="0"/>
        <a:buNone/>
        <a:defRPr sz="1500" kern="0" spc="0" baseline="0">
          <a:solidFill>
            <a:schemeClr val="bg2"/>
          </a:solidFill>
          <a:latin typeface="+mn-lt"/>
          <a:ea typeface="+mn-ea"/>
          <a:cs typeface="+mn-cs"/>
        </a:defRPr>
      </a:lvl2pPr>
      <a:lvl3pPr marL="514224" indent="0" algn="l" defTabSz="914290" rtl="0" eaLnBrk="1" latinLnBrk="0" hangingPunct="1">
        <a:lnSpc>
          <a:spcPct val="100000"/>
        </a:lnSpc>
        <a:spcBef>
          <a:spcPts val="0"/>
        </a:spcBef>
        <a:spcAft>
          <a:spcPts val="360"/>
        </a:spcAft>
        <a:buFont typeface="Arial" pitchFamily="34" charset="0"/>
        <a:buNone/>
        <a:defRPr sz="1500" kern="0" spc="0" baseline="0">
          <a:solidFill>
            <a:schemeClr val="bg2"/>
          </a:solidFill>
          <a:latin typeface="+mn-lt"/>
          <a:ea typeface="+mn-ea"/>
          <a:cs typeface="+mn-cs"/>
        </a:defRPr>
      </a:lvl3pPr>
      <a:lvl4pPr marL="771336" indent="0" algn="l" defTabSz="914290" rtl="0" eaLnBrk="1" latinLnBrk="0" hangingPunct="1">
        <a:lnSpc>
          <a:spcPct val="100000"/>
        </a:lnSpc>
        <a:spcBef>
          <a:spcPts val="0"/>
        </a:spcBef>
        <a:spcAft>
          <a:spcPts val="360"/>
        </a:spcAft>
        <a:buFont typeface="Arial" pitchFamily="34" charset="0"/>
        <a:buNone/>
        <a:defRPr sz="1500" kern="0" spc="0" baseline="0">
          <a:solidFill>
            <a:schemeClr val="bg2"/>
          </a:solidFill>
          <a:latin typeface="+mn-lt"/>
          <a:ea typeface="+mn-ea"/>
          <a:cs typeface="+mn-cs"/>
        </a:defRPr>
      </a:lvl4pPr>
      <a:lvl5pPr marL="1028448" indent="0" algn="l" defTabSz="914290" rtl="0" eaLnBrk="1" latinLnBrk="0" hangingPunct="1">
        <a:lnSpc>
          <a:spcPct val="100000"/>
        </a:lnSpc>
        <a:spcBef>
          <a:spcPts val="0"/>
        </a:spcBef>
        <a:spcAft>
          <a:spcPts val="360"/>
        </a:spcAft>
        <a:buFont typeface="Arial" pitchFamily="34" charset="0"/>
        <a:buNone/>
        <a:defRPr sz="1500" kern="0" spc="0" baseline="0">
          <a:solidFill>
            <a:schemeClr val="bg2"/>
          </a:solidFill>
          <a:latin typeface="+mn-lt"/>
          <a:ea typeface="+mn-ea"/>
          <a:cs typeface="+mn-cs"/>
        </a:defRPr>
      </a:lvl5pPr>
      <a:lvl6pPr marL="1028448" indent="0" algn="l" defTabSz="914290" rtl="0" eaLnBrk="1" latinLnBrk="0" hangingPunct="1">
        <a:lnSpc>
          <a:spcPts val="1800"/>
        </a:lnSpc>
        <a:spcBef>
          <a:spcPct val="20000"/>
        </a:spcBef>
        <a:buFontTx/>
        <a:buNone/>
        <a:defRPr sz="1500" kern="1200">
          <a:solidFill>
            <a:schemeClr val="accent1"/>
          </a:solidFill>
          <a:latin typeface="+mn-lt"/>
          <a:ea typeface="+mn-ea"/>
          <a:cs typeface="+mn-cs"/>
        </a:defRPr>
      </a:lvl6pPr>
      <a:lvl7pPr marL="1028448" indent="0" algn="l" defTabSz="914290" rtl="0" eaLnBrk="1" latinLnBrk="0" hangingPunct="1">
        <a:lnSpc>
          <a:spcPts val="1800"/>
        </a:lnSpc>
        <a:spcBef>
          <a:spcPct val="20000"/>
        </a:spcBef>
        <a:buFontTx/>
        <a:buNone/>
        <a:defRPr sz="1500" kern="1200">
          <a:solidFill>
            <a:schemeClr val="accent1"/>
          </a:solidFill>
          <a:latin typeface="+mn-lt"/>
          <a:ea typeface="+mn-ea"/>
          <a:cs typeface="+mn-cs"/>
        </a:defRPr>
      </a:lvl7pPr>
      <a:lvl8pPr marL="1028448" indent="0" algn="l" defTabSz="914290" rtl="0" eaLnBrk="1" latinLnBrk="0" hangingPunct="1">
        <a:lnSpc>
          <a:spcPts val="1800"/>
        </a:lnSpc>
        <a:spcBef>
          <a:spcPct val="20000"/>
        </a:spcBef>
        <a:buFontTx/>
        <a:buNone/>
        <a:defRPr sz="1500" kern="1200">
          <a:solidFill>
            <a:schemeClr val="accent1"/>
          </a:solidFill>
          <a:latin typeface="+mn-lt"/>
          <a:ea typeface="+mn-ea"/>
          <a:cs typeface="+mn-cs"/>
        </a:defRPr>
      </a:lvl8pPr>
      <a:lvl9pPr marL="1028448" indent="0" algn="l" defTabSz="914290" rtl="0" eaLnBrk="1" latinLnBrk="0" hangingPunct="1">
        <a:lnSpc>
          <a:spcPts val="1800"/>
        </a:lnSpc>
        <a:spcBef>
          <a:spcPct val="20000"/>
        </a:spcBef>
        <a:buFontTx/>
        <a:buNone/>
        <a:defRPr sz="1500" kern="1200">
          <a:solidFill>
            <a:schemeClr val="accent1"/>
          </a:solidFill>
          <a:latin typeface="+mn-lt"/>
          <a:ea typeface="+mn-ea"/>
          <a:cs typeface="+mn-cs"/>
        </a:defRPr>
      </a:lvl9pPr>
    </p:bodyStyle>
    <p:otherStyle>
      <a:defPPr>
        <a:defRPr lang="en-US"/>
      </a:defPPr>
      <a:lvl1pPr marL="0" algn="l" defTabSz="914290" rtl="0" eaLnBrk="1" latinLnBrk="0" hangingPunct="1">
        <a:defRPr sz="1800" kern="1200">
          <a:solidFill>
            <a:schemeClr val="tx1"/>
          </a:solidFill>
          <a:latin typeface="+mn-lt"/>
          <a:ea typeface="+mn-ea"/>
          <a:cs typeface="+mn-cs"/>
        </a:defRPr>
      </a:lvl1pPr>
      <a:lvl2pPr marL="457145" algn="l" defTabSz="914290" rtl="0" eaLnBrk="1" latinLnBrk="0" hangingPunct="1">
        <a:defRPr sz="1800" kern="1200">
          <a:solidFill>
            <a:schemeClr val="tx1"/>
          </a:solidFill>
          <a:latin typeface="+mn-lt"/>
          <a:ea typeface="+mn-ea"/>
          <a:cs typeface="+mn-cs"/>
        </a:defRPr>
      </a:lvl2pPr>
      <a:lvl3pPr marL="914290" algn="l" defTabSz="914290" rtl="0" eaLnBrk="1" latinLnBrk="0" hangingPunct="1">
        <a:defRPr sz="1800" kern="1200">
          <a:solidFill>
            <a:schemeClr val="tx1"/>
          </a:solidFill>
          <a:latin typeface="+mn-lt"/>
          <a:ea typeface="+mn-ea"/>
          <a:cs typeface="+mn-cs"/>
        </a:defRPr>
      </a:lvl3pPr>
      <a:lvl4pPr marL="1371435" algn="l" defTabSz="914290" rtl="0" eaLnBrk="1" latinLnBrk="0" hangingPunct="1">
        <a:defRPr sz="1800" kern="1200">
          <a:solidFill>
            <a:schemeClr val="tx1"/>
          </a:solidFill>
          <a:latin typeface="+mn-lt"/>
          <a:ea typeface="+mn-ea"/>
          <a:cs typeface="+mn-cs"/>
        </a:defRPr>
      </a:lvl4pPr>
      <a:lvl5pPr marL="1828581" algn="l" defTabSz="914290" rtl="0" eaLnBrk="1" latinLnBrk="0" hangingPunct="1">
        <a:defRPr sz="1800" kern="1200">
          <a:solidFill>
            <a:schemeClr val="tx1"/>
          </a:solidFill>
          <a:latin typeface="+mn-lt"/>
          <a:ea typeface="+mn-ea"/>
          <a:cs typeface="+mn-cs"/>
        </a:defRPr>
      </a:lvl5pPr>
      <a:lvl6pPr marL="2285726" algn="l" defTabSz="914290" rtl="0" eaLnBrk="1" latinLnBrk="0" hangingPunct="1">
        <a:defRPr sz="1800" kern="1200">
          <a:solidFill>
            <a:schemeClr val="tx1"/>
          </a:solidFill>
          <a:latin typeface="+mn-lt"/>
          <a:ea typeface="+mn-ea"/>
          <a:cs typeface="+mn-cs"/>
        </a:defRPr>
      </a:lvl6pPr>
      <a:lvl7pPr marL="2742871" algn="l" defTabSz="914290" rtl="0" eaLnBrk="1" latinLnBrk="0" hangingPunct="1">
        <a:defRPr sz="1800" kern="1200">
          <a:solidFill>
            <a:schemeClr val="tx1"/>
          </a:solidFill>
          <a:latin typeface="+mn-lt"/>
          <a:ea typeface="+mn-ea"/>
          <a:cs typeface="+mn-cs"/>
        </a:defRPr>
      </a:lvl7pPr>
      <a:lvl8pPr marL="3200016" algn="l" defTabSz="914290" rtl="0" eaLnBrk="1" latinLnBrk="0" hangingPunct="1">
        <a:defRPr sz="1800" kern="1200">
          <a:solidFill>
            <a:schemeClr val="tx1"/>
          </a:solidFill>
          <a:latin typeface="+mn-lt"/>
          <a:ea typeface="+mn-ea"/>
          <a:cs typeface="+mn-cs"/>
        </a:defRPr>
      </a:lvl8pPr>
      <a:lvl9pPr marL="3657161" algn="l" defTabSz="91429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p:custDataLst>
              <p:tags r:id="rId21"/>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4130" name="think-cell Slide" r:id="rId22" imgW="270" imgH="270" progId="">
                  <p:embed/>
                </p:oleObj>
              </mc:Choice>
              <mc:Fallback>
                <p:oleObj name="think-cell Slide" r:id="rId22" imgW="270" imgH="270" progId="">
                  <p:embed/>
                  <p:pic>
                    <p:nvPicPr>
                      <p:cNvPr id="0" name=""/>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 name="Footer Placeholder 23"/>
          <p:cNvSpPr>
            <a:spLocks noGrp="1"/>
          </p:cNvSpPr>
          <p:nvPr>
            <p:ph type="ftr" sz="quarter" idx="3"/>
          </p:nvPr>
        </p:nvSpPr>
        <p:spPr>
          <a:xfrm>
            <a:off x="5436096" y="6391911"/>
            <a:ext cx="2895600" cy="90000"/>
          </a:xfrm>
          <a:prstGeom prst="rect">
            <a:avLst/>
          </a:prstGeom>
        </p:spPr>
        <p:txBody>
          <a:bodyPr vert="horz" wrap="none" lIns="0" tIns="0" rIns="0" bIns="0" rtlCol="0" anchor="ctr"/>
          <a:lstStyle>
            <a:lvl1pPr algn="r">
              <a:defRPr sz="700" cap="none" baseline="0">
                <a:solidFill>
                  <a:schemeClr val="bg2"/>
                </a:solidFill>
              </a:defRPr>
            </a:lvl1pPr>
          </a:lstStyle>
          <a:p>
            <a:r>
              <a:rPr lang="en-AU" smtClean="0">
                <a:solidFill>
                  <a:srgbClr val="505050"/>
                </a:solidFill>
              </a:rPr>
              <a:t>RPa160046  |  Long Distance Coverage Requirement  |  3GPP RAN-Next Generation Access</a:t>
            </a:r>
            <a:endParaRPr lang="en-AU" dirty="0">
              <a:solidFill>
                <a:srgbClr val="505050"/>
              </a:solidFill>
            </a:endParaRPr>
          </a:p>
        </p:txBody>
      </p:sp>
      <p:sp>
        <p:nvSpPr>
          <p:cNvPr id="28" name="Slide Number Placeholder 27"/>
          <p:cNvSpPr>
            <a:spLocks noGrp="1"/>
          </p:cNvSpPr>
          <p:nvPr>
            <p:ph type="sldNum" sz="quarter" idx="4"/>
          </p:nvPr>
        </p:nvSpPr>
        <p:spPr>
          <a:xfrm>
            <a:off x="8397580" y="6391911"/>
            <a:ext cx="360000" cy="90000"/>
          </a:xfrm>
          <a:prstGeom prst="rect">
            <a:avLst/>
          </a:prstGeom>
        </p:spPr>
        <p:txBody>
          <a:bodyPr vert="horz" lIns="0" tIns="0" rIns="0" bIns="0" rtlCol="0" anchor="ctr"/>
          <a:lstStyle>
            <a:lvl1pPr algn="r">
              <a:defRPr sz="700" cap="none" baseline="0">
                <a:solidFill>
                  <a:schemeClr val="bg2"/>
                </a:solidFill>
              </a:defRPr>
            </a:lvl1pPr>
          </a:lstStyle>
          <a:p>
            <a:r>
              <a:rPr lang="en-AU" dirty="0"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2" name="Title Placeholder 1"/>
          <p:cNvSpPr>
            <a:spLocks noGrp="1"/>
          </p:cNvSpPr>
          <p:nvPr>
            <p:ph type="title"/>
          </p:nvPr>
        </p:nvSpPr>
        <p:spPr>
          <a:xfrm>
            <a:off x="462857" y="255624"/>
            <a:ext cx="6840000" cy="817144"/>
          </a:xfrm>
          <a:prstGeom prst="rect">
            <a:avLst/>
          </a:prstGeom>
        </p:spPr>
        <p:txBody>
          <a:bodyPr vert="horz" lIns="0" tIns="0" rIns="0" bIns="0" rtlCol="0" anchor="t" anchorCtr="0">
            <a:noAutofit/>
          </a:bodyPr>
          <a:lstStyle/>
          <a:p>
            <a:r>
              <a:rPr lang="en-US" dirty="0" smtClean="0"/>
              <a:t>This is a paragraph slide</a:t>
            </a:r>
            <a:br>
              <a:rPr lang="en-US" dirty="0" smtClean="0"/>
            </a:br>
            <a:r>
              <a:rPr lang="en-US" dirty="0" smtClean="0"/>
              <a:t>with a two line title</a:t>
            </a:r>
            <a:endParaRPr lang="en-US" dirty="0"/>
          </a:p>
        </p:txBody>
      </p:sp>
      <p:sp>
        <p:nvSpPr>
          <p:cNvPr id="3" name="Text Placeholder 2"/>
          <p:cNvSpPr>
            <a:spLocks noGrp="1"/>
          </p:cNvSpPr>
          <p:nvPr>
            <p:ph type="body" idx="1"/>
          </p:nvPr>
        </p:nvSpPr>
        <p:spPr>
          <a:xfrm>
            <a:off x="462857" y="1503833"/>
            <a:ext cx="7128000" cy="4301431"/>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51" name="Picture 50"/>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450000" y="6055200"/>
            <a:ext cx="1080518" cy="428245"/>
          </a:xfrm>
          <a:prstGeom prst="rect">
            <a:avLst/>
          </a:prstGeom>
        </p:spPr>
      </p:pic>
    </p:spTree>
    <p:extLst>
      <p:ext uri="{BB962C8B-B14F-4D97-AF65-F5344CB8AC3E}">
        <p14:creationId xmlns:p14="http://schemas.microsoft.com/office/powerpoint/2010/main" val="935724716"/>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 id="2147483796" r:id="rId12"/>
    <p:sldLayoutId id="2147483797" r:id="rId13"/>
    <p:sldLayoutId id="2147483798" r:id="rId14"/>
    <p:sldLayoutId id="2147483799" r:id="rId15"/>
    <p:sldLayoutId id="2147483800" r:id="rId16"/>
    <p:sldLayoutId id="2147483801" r:id="rId17"/>
    <p:sldLayoutId id="2147483802" r:id="rId18"/>
  </p:sldLayoutIdLst>
  <p:timing>
    <p:tnLst>
      <p:par>
        <p:cTn id="1" dur="indefinite" restart="never" nodeType="tmRoot"/>
      </p:par>
    </p:tnLst>
  </p:timing>
  <p:hf hdr="0" dt="0"/>
  <p:txStyles>
    <p:titleStyle>
      <a:lvl1pPr algn="l" defTabSz="914290" rtl="0" eaLnBrk="1" latinLnBrk="0" hangingPunct="1">
        <a:lnSpc>
          <a:spcPct val="85000"/>
        </a:lnSpc>
        <a:spcBef>
          <a:spcPct val="0"/>
        </a:spcBef>
        <a:buNone/>
        <a:defRPr sz="3200" kern="0" cap="none" spc="0" baseline="0">
          <a:solidFill>
            <a:schemeClr val="tx2"/>
          </a:solidFill>
          <a:latin typeface="Arial"/>
          <a:ea typeface="+mj-ea"/>
          <a:cs typeface="Arial"/>
        </a:defRPr>
      </a:lvl1pPr>
    </p:titleStyle>
    <p:bodyStyle>
      <a:lvl1pPr marL="0" indent="0" algn="l" defTabSz="914290" rtl="0" eaLnBrk="1" latinLnBrk="0" hangingPunct="1">
        <a:lnSpc>
          <a:spcPct val="100000"/>
        </a:lnSpc>
        <a:spcBef>
          <a:spcPts val="0"/>
        </a:spcBef>
        <a:spcAft>
          <a:spcPts val="360"/>
        </a:spcAft>
        <a:buFont typeface="Arial" pitchFamily="34" charset="0"/>
        <a:buNone/>
        <a:defRPr sz="1500" b="1" kern="0" spc="0" baseline="0">
          <a:solidFill>
            <a:schemeClr val="tx2"/>
          </a:solidFill>
          <a:latin typeface="+mn-lt"/>
          <a:ea typeface="+mn-ea"/>
          <a:cs typeface="+mn-cs"/>
        </a:defRPr>
      </a:lvl1pPr>
      <a:lvl2pPr marL="257112" indent="0" algn="l" defTabSz="914290" rtl="0" eaLnBrk="1" latinLnBrk="0" hangingPunct="1">
        <a:lnSpc>
          <a:spcPct val="100000"/>
        </a:lnSpc>
        <a:spcBef>
          <a:spcPts val="0"/>
        </a:spcBef>
        <a:spcAft>
          <a:spcPts val="360"/>
        </a:spcAft>
        <a:buFont typeface="Arial" pitchFamily="34" charset="0"/>
        <a:buNone/>
        <a:defRPr sz="1500" kern="0" spc="0" baseline="0">
          <a:solidFill>
            <a:schemeClr val="bg2"/>
          </a:solidFill>
          <a:latin typeface="+mn-lt"/>
          <a:ea typeface="+mn-ea"/>
          <a:cs typeface="+mn-cs"/>
        </a:defRPr>
      </a:lvl2pPr>
      <a:lvl3pPr marL="514224" indent="0" algn="l" defTabSz="914290" rtl="0" eaLnBrk="1" latinLnBrk="0" hangingPunct="1">
        <a:lnSpc>
          <a:spcPct val="100000"/>
        </a:lnSpc>
        <a:spcBef>
          <a:spcPts val="0"/>
        </a:spcBef>
        <a:spcAft>
          <a:spcPts val="360"/>
        </a:spcAft>
        <a:buFont typeface="Arial" pitchFamily="34" charset="0"/>
        <a:buNone/>
        <a:defRPr sz="1500" kern="0" spc="0" baseline="0">
          <a:solidFill>
            <a:schemeClr val="bg2"/>
          </a:solidFill>
          <a:latin typeface="+mn-lt"/>
          <a:ea typeface="+mn-ea"/>
          <a:cs typeface="+mn-cs"/>
        </a:defRPr>
      </a:lvl3pPr>
      <a:lvl4pPr marL="771336" indent="0" algn="l" defTabSz="914290" rtl="0" eaLnBrk="1" latinLnBrk="0" hangingPunct="1">
        <a:lnSpc>
          <a:spcPct val="100000"/>
        </a:lnSpc>
        <a:spcBef>
          <a:spcPts val="0"/>
        </a:spcBef>
        <a:spcAft>
          <a:spcPts val="360"/>
        </a:spcAft>
        <a:buFont typeface="Arial" pitchFamily="34" charset="0"/>
        <a:buNone/>
        <a:defRPr sz="1500" kern="0" spc="0" baseline="0">
          <a:solidFill>
            <a:schemeClr val="bg2"/>
          </a:solidFill>
          <a:latin typeface="+mn-lt"/>
          <a:ea typeface="+mn-ea"/>
          <a:cs typeface="+mn-cs"/>
        </a:defRPr>
      </a:lvl4pPr>
      <a:lvl5pPr marL="1028448" indent="0" algn="l" defTabSz="914290" rtl="0" eaLnBrk="1" latinLnBrk="0" hangingPunct="1">
        <a:lnSpc>
          <a:spcPct val="100000"/>
        </a:lnSpc>
        <a:spcBef>
          <a:spcPts val="0"/>
        </a:spcBef>
        <a:spcAft>
          <a:spcPts val="360"/>
        </a:spcAft>
        <a:buFont typeface="Arial" pitchFamily="34" charset="0"/>
        <a:buNone/>
        <a:defRPr sz="1500" kern="0" spc="0" baseline="0">
          <a:solidFill>
            <a:schemeClr val="bg2"/>
          </a:solidFill>
          <a:latin typeface="+mn-lt"/>
          <a:ea typeface="+mn-ea"/>
          <a:cs typeface="+mn-cs"/>
        </a:defRPr>
      </a:lvl5pPr>
      <a:lvl6pPr marL="1028448" indent="0" algn="l" defTabSz="914290" rtl="0" eaLnBrk="1" latinLnBrk="0" hangingPunct="1">
        <a:lnSpc>
          <a:spcPts val="1800"/>
        </a:lnSpc>
        <a:spcBef>
          <a:spcPct val="20000"/>
        </a:spcBef>
        <a:buFontTx/>
        <a:buNone/>
        <a:defRPr sz="1500" kern="1200">
          <a:solidFill>
            <a:schemeClr val="accent1"/>
          </a:solidFill>
          <a:latin typeface="+mn-lt"/>
          <a:ea typeface="+mn-ea"/>
          <a:cs typeface="+mn-cs"/>
        </a:defRPr>
      </a:lvl6pPr>
      <a:lvl7pPr marL="1028448" indent="0" algn="l" defTabSz="914290" rtl="0" eaLnBrk="1" latinLnBrk="0" hangingPunct="1">
        <a:lnSpc>
          <a:spcPts val="1800"/>
        </a:lnSpc>
        <a:spcBef>
          <a:spcPct val="20000"/>
        </a:spcBef>
        <a:buFontTx/>
        <a:buNone/>
        <a:defRPr sz="1500" kern="1200">
          <a:solidFill>
            <a:schemeClr val="accent1"/>
          </a:solidFill>
          <a:latin typeface="+mn-lt"/>
          <a:ea typeface="+mn-ea"/>
          <a:cs typeface="+mn-cs"/>
        </a:defRPr>
      </a:lvl7pPr>
      <a:lvl8pPr marL="1028448" indent="0" algn="l" defTabSz="914290" rtl="0" eaLnBrk="1" latinLnBrk="0" hangingPunct="1">
        <a:lnSpc>
          <a:spcPts val="1800"/>
        </a:lnSpc>
        <a:spcBef>
          <a:spcPct val="20000"/>
        </a:spcBef>
        <a:buFontTx/>
        <a:buNone/>
        <a:defRPr sz="1500" kern="1200">
          <a:solidFill>
            <a:schemeClr val="accent1"/>
          </a:solidFill>
          <a:latin typeface="+mn-lt"/>
          <a:ea typeface="+mn-ea"/>
          <a:cs typeface="+mn-cs"/>
        </a:defRPr>
      </a:lvl8pPr>
      <a:lvl9pPr marL="1028448" indent="0" algn="l" defTabSz="914290" rtl="0" eaLnBrk="1" latinLnBrk="0" hangingPunct="1">
        <a:lnSpc>
          <a:spcPts val="1800"/>
        </a:lnSpc>
        <a:spcBef>
          <a:spcPct val="20000"/>
        </a:spcBef>
        <a:buFontTx/>
        <a:buNone/>
        <a:defRPr sz="1500" kern="1200">
          <a:solidFill>
            <a:schemeClr val="accent1"/>
          </a:solidFill>
          <a:latin typeface="+mn-lt"/>
          <a:ea typeface="+mn-ea"/>
          <a:cs typeface="+mn-cs"/>
        </a:defRPr>
      </a:lvl9pPr>
    </p:bodyStyle>
    <p:otherStyle>
      <a:defPPr>
        <a:defRPr lang="en-US"/>
      </a:defPPr>
      <a:lvl1pPr marL="0" algn="l" defTabSz="914290" rtl="0" eaLnBrk="1" latinLnBrk="0" hangingPunct="1">
        <a:defRPr sz="1800" kern="1200">
          <a:solidFill>
            <a:schemeClr val="tx1"/>
          </a:solidFill>
          <a:latin typeface="+mn-lt"/>
          <a:ea typeface="+mn-ea"/>
          <a:cs typeface="+mn-cs"/>
        </a:defRPr>
      </a:lvl1pPr>
      <a:lvl2pPr marL="457145" algn="l" defTabSz="914290" rtl="0" eaLnBrk="1" latinLnBrk="0" hangingPunct="1">
        <a:defRPr sz="1800" kern="1200">
          <a:solidFill>
            <a:schemeClr val="tx1"/>
          </a:solidFill>
          <a:latin typeface="+mn-lt"/>
          <a:ea typeface="+mn-ea"/>
          <a:cs typeface="+mn-cs"/>
        </a:defRPr>
      </a:lvl2pPr>
      <a:lvl3pPr marL="914290" algn="l" defTabSz="914290" rtl="0" eaLnBrk="1" latinLnBrk="0" hangingPunct="1">
        <a:defRPr sz="1800" kern="1200">
          <a:solidFill>
            <a:schemeClr val="tx1"/>
          </a:solidFill>
          <a:latin typeface="+mn-lt"/>
          <a:ea typeface="+mn-ea"/>
          <a:cs typeface="+mn-cs"/>
        </a:defRPr>
      </a:lvl3pPr>
      <a:lvl4pPr marL="1371435" algn="l" defTabSz="914290" rtl="0" eaLnBrk="1" latinLnBrk="0" hangingPunct="1">
        <a:defRPr sz="1800" kern="1200">
          <a:solidFill>
            <a:schemeClr val="tx1"/>
          </a:solidFill>
          <a:latin typeface="+mn-lt"/>
          <a:ea typeface="+mn-ea"/>
          <a:cs typeface="+mn-cs"/>
        </a:defRPr>
      </a:lvl4pPr>
      <a:lvl5pPr marL="1828581" algn="l" defTabSz="914290" rtl="0" eaLnBrk="1" latinLnBrk="0" hangingPunct="1">
        <a:defRPr sz="1800" kern="1200">
          <a:solidFill>
            <a:schemeClr val="tx1"/>
          </a:solidFill>
          <a:latin typeface="+mn-lt"/>
          <a:ea typeface="+mn-ea"/>
          <a:cs typeface="+mn-cs"/>
        </a:defRPr>
      </a:lvl5pPr>
      <a:lvl6pPr marL="2285726" algn="l" defTabSz="914290" rtl="0" eaLnBrk="1" latinLnBrk="0" hangingPunct="1">
        <a:defRPr sz="1800" kern="1200">
          <a:solidFill>
            <a:schemeClr val="tx1"/>
          </a:solidFill>
          <a:latin typeface="+mn-lt"/>
          <a:ea typeface="+mn-ea"/>
          <a:cs typeface="+mn-cs"/>
        </a:defRPr>
      </a:lvl6pPr>
      <a:lvl7pPr marL="2742871" algn="l" defTabSz="914290" rtl="0" eaLnBrk="1" latinLnBrk="0" hangingPunct="1">
        <a:defRPr sz="1800" kern="1200">
          <a:solidFill>
            <a:schemeClr val="tx1"/>
          </a:solidFill>
          <a:latin typeface="+mn-lt"/>
          <a:ea typeface="+mn-ea"/>
          <a:cs typeface="+mn-cs"/>
        </a:defRPr>
      </a:lvl7pPr>
      <a:lvl8pPr marL="3200016" algn="l" defTabSz="914290" rtl="0" eaLnBrk="1" latinLnBrk="0" hangingPunct="1">
        <a:defRPr sz="1800" kern="1200">
          <a:solidFill>
            <a:schemeClr val="tx1"/>
          </a:solidFill>
          <a:latin typeface="+mn-lt"/>
          <a:ea typeface="+mn-ea"/>
          <a:cs typeface="+mn-cs"/>
        </a:defRPr>
      </a:lvl8pPr>
      <a:lvl9pPr marL="3657161" algn="l" defTabSz="91429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059832" y="2060848"/>
            <a:ext cx="4752528" cy="2088232"/>
          </a:xfrm>
        </p:spPr>
        <p:txBody>
          <a:bodyPr/>
          <a:lstStyle/>
          <a:p>
            <a:r>
              <a:rPr lang="en-US" dirty="0" smtClean="0"/>
              <a:t>Long Distance Coverage:</a:t>
            </a:r>
            <a:br>
              <a:rPr lang="en-US" dirty="0" smtClean="0"/>
            </a:br>
            <a:endParaRPr lang="en-US" sz="1000" dirty="0" smtClean="0"/>
          </a:p>
          <a:p>
            <a:r>
              <a:rPr lang="en-US" dirty="0" smtClean="0"/>
              <a:t>Requirement for next generation access</a:t>
            </a:r>
          </a:p>
          <a:p>
            <a:endParaRPr lang="en-US" sz="1000" dirty="0" smtClean="0"/>
          </a:p>
          <a:p>
            <a:r>
              <a:rPr lang="en-US" sz="2000" cap="none" dirty="0">
                <a:solidFill>
                  <a:schemeClr val="tx2"/>
                </a:solidFill>
              </a:rPr>
              <a:t>Telstra, Sprint, </a:t>
            </a:r>
            <a:r>
              <a:rPr lang="en-US" sz="2000" cap="none" dirty="0" smtClean="0">
                <a:solidFill>
                  <a:schemeClr val="tx2"/>
                </a:solidFill>
              </a:rPr>
              <a:t>Orange, </a:t>
            </a:r>
            <a:r>
              <a:rPr lang="en-US" sz="2000" cap="none" dirty="0">
                <a:solidFill>
                  <a:schemeClr val="tx2"/>
                </a:solidFill>
              </a:rPr>
              <a:t>Telefónica, AT&amp;T, </a:t>
            </a:r>
            <a:r>
              <a:rPr lang="en-US" sz="2000" cap="none" dirty="0" err="1">
                <a:solidFill>
                  <a:schemeClr val="tx2"/>
                </a:solidFill>
              </a:rPr>
              <a:t>Telus</a:t>
            </a:r>
            <a:r>
              <a:rPr lang="en-US" sz="2000" cap="none" dirty="0">
                <a:solidFill>
                  <a:schemeClr val="tx2"/>
                </a:solidFill>
              </a:rPr>
              <a:t>, Rogers, C-Spire, </a:t>
            </a:r>
            <a:r>
              <a:rPr lang="en-US" sz="2000" cap="none" dirty="0" err="1" smtClean="0">
                <a:solidFill>
                  <a:schemeClr val="tx2"/>
                </a:solidFill>
              </a:rPr>
              <a:t>SouthernLINC</a:t>
            </a:r>
            <a:r>
              <a:rPr lang="en-US" sz="2000" cap="none" dirty="0" smtClean="0">
                <a:solidFill>
                  <a:schemeClr val="tx2"/>
                </a:solidFill>
              </a:rPr>
              <a:t>, Bell Mobility</a:t>
            </a:r>
            <a:endParaRPr lang="en-US" dirty="0"/>
          </a:p>
        </p:txBody>
      </p:sp>
      <p:sp>
        <p:nvSpPr>
          <p:cNvPr id="3" name="Rectangle 2"/>
          <p:cNvSpPr/>
          <p:nvPr/>
        </p:nvSpPr>
        <p:spPr>
          <a:xfrm>
            <a:off x="7668344" y="116632"/>
            <a:ext cx="1402948" cy="369332"/>
          </a:xfrm>
          <a:prstGeom prst="rect">
            <a:avLst/>
          </a:prstGeom>
        </p:spPr>
        <p:txBody>
          <a:bodyPr wrap="none">
            <a:spAutoFit/>
          </a:bodyPr>
          <a:lstStyle/>
          <a:p>
            <a:r>
              <a:rPr lang="en-US" dirty="0" smtClean="0">
                <a:solidFill>
                  <a:schemeClr val="bg2">
                    <a:lumMod val="50000"/>
                  </a:schemeClr>
                </a:solidFill>
              </a:rPr>
              <a:t>RPa160046</a:t>
            </a:r>
            <a:endParaRPr lang="en-AU" dirty="0"/>
          </a:p>
        </p:txBody>
      </p:sp>
    </p:spTree>
    <p:extLst>
      <p:ext uri="{BB962C8B-B14F-4D97-AF65-F5344CB8AC3E}">
        <p14:creationId xmlns:p14="http://schemas.microsoft.com/office/powerpoint/2010/main" val="2081863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462856" y="1504286"/>
            <a:ext cx="7709544" cy="4302000"/>
          </a:xfrm>
        </p:spPr>
        <p:txBody>
          <a:bodyPr/>
          <a:lstStyle/>
          <a:p>
            <a:r>
              <a:rPr lang="en-AU" dirty="0" smtClean="0"/>
              <a:t>We propose that cell range beyond 100 km be included as a requirement for next generation access</a:t>
            </a:r>
          </a:p>
          <a:p>
            <a:pPr lvl="1"/>
            <a:r>
              <a:rPr lang="en-AU" dirty="0" smtClean="0"/>
              <a:t>We provide wording to be included in the draft TR for Scenarios and Requirements for Next Generation Access Technologies</a:t>
            </a:r>
          </a:p>
          <a:p>
            <a:pPr lvl="1"/>
            <a:endParaRPr lang="en-AU" dirty="0"/>
          </a:p>
          <a:p>
            <a:r>
              <a:rPr lang="en-AU" dirty="0" smtClean="0"/>
              <a:t>Motivation</a:t>
            </a:r>
          </a:p>
          <a:p>
            <a:pPr lvl="1"/>
            <a:r>
              <a:rPr lang="en-AU" dirty="0" smtClean="0"/>
              <a:t>Support extreme coverage scenarios in rural and remote areas</a:t>
            </a:r>
          </a:p>
          <a:p>
            <a:pPr lvl="1"/>
            <a:r>
              <a:rPr lang="en-AU" dirty="0" smtClean="0"/>
              <a:t>Expand capability of ultra low cost networks for low density and low ARPU areas</a:t>
            </a:r>
          </a:p>
          <a:p>
            <a:pPr lvl="1"/>
            <a:r>
              <a:rPr lang="en-AU" dirty="0" smtClean="0"/>
              <a:t>Provide coverage at sea for maritime industries, for example fishing and oil exploration</a:t>
            </a:r>
          </a:p>
          <a:p>
            <a:pPr lvl="1"/>
            <a:r>
              <a:rPr lang="en-AU" dirty="0" smtClean="0"/>
              <a:t>Provide greater reach for air to ground use cases</a:t>
            </a:r>
          </a:p>
          <a:p>
            <a:pPr lvl="1"/>
            <a:endParaRPr lang="en-AU" dirty="0"/>
          </a:p>
        </p:txBody>
      </p:sp>
      <p:sp>
        <p:nvSpPr>
          <p:cNvPr id="5" name="Title 4"/>
          <p:cNvSpPr>
            <a:spLocks noGrp="1"/>
          </p:cNvSpPr>
          <p:nvPr>
            <p:ph type="title"/>
          </p:nvPr>
        </p:nvSpPr>
        <p:spPr/>
        <p:txBody>
          <a:bodyPr/>
          <a:lstStyle/>
          <a:p>
            <a:r>
              <a:rPr lang="en-AU" dirty="0" smtClean="0"/>
              <a:t>Purpose and motivation</a:t>
            </a:r>
            <a:endParaRPr lang="en-AU" dirty="0"/>
          </a:p>
        </p:txBody>
      </p:sp>
      <p:sp>
        <p:nvSpPr>
          <p:cNvPr id="3" name="Footer Placeholder 2"/>
          <p:cNvSpPr>
            <a:spLocks noGrp="1"/>
          </p:cNvSpPr>
          <p:nvPr>
            <p:ph type="ftr" sz="quarter" idx="14"/>
          </p:nvPr>
        </p:nvSpPr>
        <p:spPr/>
        <p:txBody>
          <a:bodyPr/>
          <a:lstStyle/>
          <a:p>
            <a:r>
              <a:rPr lang="en-AU" smtClean="0"/>
              <a:t>RPa160046  |  Long Distance Coverage Requirement  |  3GPP RAN-Next Generation Access</a:t>
            </a:r>
            <a:endParaRPr lang="en-AU" dirty="0"/>
          </a:p>
        </p:txBody>
      </p:sp>
      <p:sp>
        <p:nvSpPr>
          <p:cNvPr id="4" name="Slide Number Placeholder 3"/>
          <p:cNvSpPr>
            <a:spLocks noGrp="1"/>
          </p:cNvSpPr>
          <p:nvPr>
            <p:ph type="sldNum" sz="quarter" idx="15"/>
          </p:nvPr>
        </p:nvSpPr>
        <p:spPr/>
        <p:txBody>
          <a:bodyPr/>
          <a:lstStyle/>
          <a:p>
            <a:r>
              <a:rPr lang="en-AU" smtClean="0"/>
              <a:t>Page </a:t>
            </a:r>
            <a:fld id="{D5E6A87D-7597-4496-9773-1BD29EAF26C5}" type="slidenum">
              <a:rPr lang="en-AU" smtClean="0"/>
              <a:pPr/>
              <a:t>2</a:t>
            </a:fld>
            <a:endParaRPr lang="en-AU" dirty="0"/>
          </a:p>
        </p:txBody>
      </p:sp>
    </p:spTree>
    <p:extLst>
      <p:ext uri="{BB962C8B-B14F-4D97-AF65-F5344CB8AC3E}">
        <p14:creationId xmlns:p14="http://schemas.microsoft.com/office/powerpoint/2010/main" val="42740036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62856" y="1504286"/>
            <a:ext cx="7781552" cy="4302000"/>
          </a:xfrm>
        </p:spPr>
        <p:txBody>
          <a:bodyPr/>
          <a:lstStyle/>
          <a:p>
            <a:r>
              <a:rPr lang="en-AU" dirty="0" smtClean="0"/>
              <a:t>The following text should be added to section 6.1 (Deployment scenarios for </a:t>
            </a:r>
            <a:r>
              <a:rPr lang="en-AU" dirty="0" err="1" smtClean="0"/>
              <a:t>eMBB</a:t>
            </a:r>
            <a:r>
              <a:rPr lang="en-AU" dirty="0" smtClean="0"/>
              <a:t>)</a:t>
            </a:r>
          </a:p>
          <a:p>
            <a:pPr marL="360000" hangingPunct="0">
              <a:spcAft>
                <a:spcPts val="600"/>
              </a:spcAft>
            </a:pPr>
            <a:r>
              <a:rPr lang="en-GB" sz="1400" b="0" dirty="0">
                <a:solidFill>
                  <a:srgbClr val="000000"/>
                </a:solidFill>
                <a:latin typeface="Arial" panose="020B0604020202020204" pitchFamily="34" charset="0"/>
                <a:cs typeface="Arial" panose="020B0604020202020204" pitchFamily="34" charset="0"/>
              </a:rPr>
              <a:t>6.1.x	</a:t>
            </a:r>
            <a:r>
              <a:rPr lang="en-GB" sz="1400" b="0" dirty="0" smtClean="0">
                <a:solidFill>
                  <a:srgbClr val="000000"/>
                </a:solidFill>
                <a:latin typeface="Arial" panose="020B0604020202020204" pitchFamily="34" charset="0"/>
                <a:cs typeface="Arial" panose="020B0604020202020204" pitchFamily="34" charset="0"/>
              </a:rPr>
              <a:t>Extreme </a:t>
            </a:r>
            <a:r>
              <a:rPr lang="en-AU" sz="1400" b="0" dirty="0" smtClean="0">
                <a:solidFill>
                  <a:srgbClr val="000000"/>
                </a:solidFill>
                <a:latin typeface="Arial" panose="020B0604020202020204" pitchFamily="34" charset="0"/>
                <a:cs typeface="Arial" panose="020B0604020202020204" pitchFamily="34" charset="0"/>
              </a:rPr>
              <a:t>Rural</a:t>
            </a:r>
            <a:endParaRPr lang="en-AU" sz="1400" b="0" dirty="0">
              <a:solidFill>
                <a:srgbClr val="000000"/>
              </a:solidFill>
              <a:latin typeface="Arial" panose="020B0604020202020204" pitchFamily="34" charset="0"/>
              <a:cs typeface="Arial" panose="020B0604020202020204" pitchFamily="34" charset="0"/>
            </a:endParaRPr>
          </a:p>
          <a:p>
            <a:pPr marL="360000" hangingPunct="0">
              <a:spcAft>
                <a:spcPts val="600"/>
              </a:spcAft>
            </a:pPr>
            <a:r>
              <a:rPr lang="en-AU" sz="1000" b="0" dirty="0">
                <a:solidFill>
                  <a:srgbClr val="000000"/>
                </a:solidFill>
                <a:latin typeface="Times New Roman" panose="02020603050405020304" pitchFamily="18" charset="0"/>
                <a:cs typeface="Times New Roman" panose="02020603050405020304" pitchFamily="18" charset="0"/>
              </a:rPr>
              <a:t>The extreme rural and ultra-low cost scenario focuses on very large cells in remote locations. The key characteristics of this scenario are very wide area coverage supporting basic services with modest traffic load. This scenario will therefore be noise-limited using macro cells. Cellular layout in the RAN will be ad hoc and / or isolated.</a:t>
            </a:r>
          </a:p>
          <a:p>
            <a:pPr marL="360000" hangingPunct="0">
              <a:spcAft>
                <a:spcPts val="600"/>
              </a:spcAft>
            </a:pPr>
            <a:r>
              <a:rPr lang="en-AU" sz="1000" b="0" dirty="0">
                <a:solidFill>
                  <a:srgbClr val="000000"/>
                </a:solidFill>
                <a:latin typeface="Times New Roman" panose="02020603050405020304" pitchFamily="18" charset="0"/>
                <a:cs typeface="Times New Roman" panose="02020603050405020304" pitchFamily="18" charset="0"/>
              </a:rPr>
              <a:t>Some of its attributes include:</a:t>
            </a:r>
          </a:p>
          <a:p>
            <a:pPr marL="360000" hangingPunct="0">
              <a:spcAft>
                <a:spcPts val="600"/>
              </a:spcAft>
            </a:pPr>
            <a:r>
              <a:rPr lang="en-AU" sz="1000" b="0" dirty="0" smtClean="0">
                <a:solidFill>
                  <a:srgbClr val="000000"/>
                </a:solidFill>
                <a:latin typeface="Times New Roman" panose="02020603050405020304" pitchFamily="18" charset="0"/>
                <a:cs typeface="Times New Roman" panose="02020603050405020304" pitchFamily="18" charset="0"/>
              </a:rPr>
              <a:t>•    Carrier </a:t>
            </a:r>
            <a:r>
              <a:rPr lang="en-AU" sz="1000" b="0" dirty="0">
                <a:solidFill>
                  <a:srgbClr val="000000"/>
                </a:solidFill>
                <a:latin typeface="Times New Roman" panose="02020603050405020304" pitchFamily="18" charset="0"/>
                <a:cs typeface="Times New Roman" panose="02020603050405020304" pitchFamily="18" charset="0"/>
              </a:rPr>
              <a:t>frequency: below 3 GHz</a:t>
            </a:r>
          </a:p>
          <a:p>
            <a:pPr marL="360000" hangingPunct="0">
              <a:spcAft>
                <a:spcPts val="600"/>
              </a:spcAft>
            </a:pPr>
            <a:r>
              <a:rPr lang="en-AU" sz="1000" b="0" dirty="0" smtClean="0">
                <a:solidFill>
                  <a:srgbClr val="000000"/>
                </a:solidFill>
                <a:latin typeface="Times New Roman" panose="02020603050405020304" pitchFamily="18" charset="0"/>
                <a:cs typeface="Times New Roman" panose="02020603050405020304" pitchFamily="18" charset="0"/>
              </a:rPr>
              <a:t>•    Network </a:t>
            </a:r>
            <a:r>
              <a:rPr lang="en-AU" sz="1000" b="0" dirty="0">
                <a:solidFill>
                  <a:srgbClr val="000000"/>
                </a:solidFill>
                <a:latin typeface="Times New Roman" panose="02020603050405020304" pitchFamily="18" charset="0"/>
                <a:cs typeface="Times New Roman" panose="02020603050405020304" pitchFamily="18" charset="0"/>
              </a:rPr>
              <a:t>layout: ad hoc / isolated</a:t>
            </a:r>
          </a:p>
          <a:p>
            <a:pPr marL="360000" hangingPunct="0">
              <a:spcAft>
                <a:spcPts val="600"/>
              </a:spcAft>
            </a:pPr>
            <a:r>
              <a:rPr lang="en-AU" sz="1000" b="0" dirty="0" smtClean="0">
                <a:solidFill>
                  <a:srgbClr val="000000"/>
                </a:solidFill>
                <a:latin typeface="Times New Roman" panose="02020603050405020304" pitchFamily="18" charset="0"/>
                <a:cs typeface="Times New Roman" panose="02020603050405020304" pitchFamily="18" charset="0"/>
              </a:rPr>
              <a:t>•    150 </a:t>
            </a:r>
            <a:r>
              <a:rPr lang="en-AU" sz="1000" b="0" dirty="0">
                <a:solidFill>
                  <a:srgbClr val="000000"/>
                </a:solidFill>
                <a:latin typeface="Times New Roman" panose="02020603050405020304" pitchFamily="18" charset="0"/>
                <a:cs typeface="Times New Roman" panose="02020603050405020304" pitchFamily="18" charset="0"/>
              </a:rPr>
              <a:t>km for bands above 1GHz</a:t>
            </a:r>
          </a:p>
          <a:p>
            <a:pPr marL="360000" hangingPunct="0">
              <a:spcAft>
                <a:spcPts val="600"/>
              </a:spcAft>
            </a:pPr>
            <a:r>
              <a:rPr lang="en-AU" sz="1000" b="0" dirty="0" smtClean="0">
                <a:solidFill>
                  <a:srgbClr val="000000"/>
                </a:solidFill>
                <a:latin typeface="Times New Roman" panose="02020603050405020304" pitchFamily="18" charset="0"/>
                <a:cs typeface="Times New Roman" panose="02020603050405020304" pitchFamily="18" charset="0"/>
              </a:rPr>
              <a:t>•    250 </a:t>
            </a:r>
            <a:r>
              <a:rPr lang="en-AU" sz="1000" b="0" dirty="0">
                <a:solidFill>
                  <a:srgbClr val="000000"/>
                </a:solidFill>
                <a:latin typeface="Times New Roman" panose="02020603050405020304" pitchFamily="18" charset="0"/>
                <a:cs typeface="Times New Roman" panose="02020603050405020304" pitchFamily="18" charset="0"/>
              </a:rPr>
              <a:t>km for between 700 MHz and 1 GHz</a:t>
            </a:r>
          </a:p>
          <a:p>
            <a:pPr marL="360000" hangingPunct="0">
              <a:spcAft>
                <a:spcPts val="600"/>
              </a:spcAft>
            </a:pPr>
            <a:r>
              <a:rPr lang="en-AU" sz="1000" b="0" dirty="0" smtClean="0">
                <a:solidFill>
                  <a:srgbClr val="000000"/>
                </a:solidFill>
                <a:latin typeface="Times New Roman" panose="02020603050405020304" pitchFamily="18" charset="0"/>
                <a:cs typeface="Times New Roman" panose="02020603050405020304" pitchFamily="18" charset="0"/>
              </a:rPr>
              <a:t>•    400 </a:t>
            </a:r>
            <a:r>
              <a:rPr lang="en-AU" sz="1000" b="0" dirty="0">
                <a:solidFill>
                  <a:srgbClr val="000000"/>
                </a:solidFill>
                <a:latin typeface="Times New Roman" panose="02020603050405020304" pitchFamily="18" charset="0"/>
                <a:cs typeface="Times New Roman" panose="02020603050405020304" pitchFamily="18" charset="0"/>
              </a:rPr>
              <a:t>km or more for bands below 700 MHz</a:t>
            </a:r>
          </a:p>
          <a:p>
            <a:pPr marL="531450" lvl="0" indent="-171450" hangingPunct="0">
              <a:spcAft>
                <a:spcPts val="600"/>
              </a:spcAft>
              <a:buFont typeface="Arial" panose="020B0604020202020204" pitchFamily="34" charset="0"/>
              <a:buChar char="•"/>
            </a:pPr>
            <a:endParaRPr lang="en-AU" sz="1000" b="0" dirty="0">
              <a:solidFill>
                <a:srgbClr val="000000"/>
              </a:solidFill>
              <a:latin typeface="Times New Roman" panose="02020603050405020304" pitchFamily="18" charset="0"/>
              <a:cs typeface="Times New Roman" panose="02020603050405020304" pitchFamily="18" charset="0"/>
            </a:endParaRPr>
          </a:p>
          <a:p>
            <a:r>
              <a:rPr lang="en-AU" dirty="0" smtClean="0"/>
              <a:t>The following text should be added to section 7.2 (Deployment scenario specific requirements)</a:t>
            </a:r>
          </a:p>
          <a:p>
            <a:pPr marL="360000" hangingPunct="0">
              <a:spcAft>
                <a:spcPts val="600"/>
              </a:spcAft>
            </a:pPr>
            <a:r>
              <a:rPr lang="en-AU" sz="1400" b="0" dirty="0">
                <a:solidFill>
                  <a:srgbClr val="000000"/>
                </a:solidFill>
                <a:latin typeface="Arial" panose="020B0604020202020204" pitchFamily="34" charset="0"/>
                <a:cs typeface="Arial" panose="020B0604020202020204" pitchFamily="34" charset="0"/>
              </a:rPr>
              <a:t>7.2.x	</a:t>
            </a:r>
            <a:r>
              <a:rPr lang="en-AU" sz="1400" b="0" dirty="0" smtClean="0">
                <a:solidFill>
                  <a:srgbClr val="000000"/>
                </a:solidFill>
                <a:latin typeface="Arial" panose="020B0604020202020204" pitchFamily="34" charset="0"/>
                <a:cs typeface="Arial" panose="020B0604020202020204" pitchFamily="34" charset="0"/>
              </a:rPr>
              <a:t>Coverage</a:t>
            </a:r>
            <a:endParaRPr lang="en-AU" sz="1400" b="0" dirty="0">
              <a:solidFill>
                <a:srgbClr val="000000"/>
              </a:solidFill>
              <a:latin typeface="Arial" panose="020B0604020202020204" pitchFamily="34" charset="0"/>
              <a:cs typeface="Arial" panose="020B0604020202020204" pitchFamily="34" charset="0"/>
            </a:endParaRPr>
          </a:p>
          <a:p>
            <a:pPr marL="360000" hangingPunct="0">
              <a:spcAft>
                <a:spcPts val="600"/>
              </a:spcAft>
            </a:pPr>
            <a:r>
              <a:rPr lang="en-AU" sz="1000" b="0" dirty="0">
                <a:solidFill>
                  <a:srgbClr val="000000"/>
                </a:solidFill>
                <a:latin typeface="Times New Roman" panose="02020603050405020304" pitchFamily="18" charset="0"/>
                <a:cs typeface="Times New Roman" panose="02020603050405020304" pitchFamily="18" charset="0"/>
              </a:rPr>
              <a:t>Standard cell range shall be supported up to 100 km propagation distance. It shall be possible to define an extended cell range to suit extreme rural and ultra-low cost coverage scenarios in which propagation distances in excess of 200 km are supported. Extended range capability may require the sacrifice of capacity in the </a:t>
            </a:r>
            <a:r>
              <a:rPr lang="en-AU" sz="1000" b="0" dirty="0" err="1">
                <a:solidFill>
                  <a:srgbClr val="000000"/>
                </a:solidFill>
                <a:latin typeface="Times New Roman" panose="02020603050405020304" pitchFamily="18" charset="0"/>
                <a:cs typeface="Times New Roman" panose="02020603050405020304" pitchFamily="18" charset="0"/>
              </a:rPr>
              <a:t>eNB</a:t>
            </a:r>
            <a:r>
              <a:rPr lang="en-AU" sz="1000" b="0" dirty="0">
                <a:solidFill>
                  <a:srgbClr val="000000"/>
                </a:solidFill>
                <a:latin typeface="Times New Roman" panose="02020603050405020304" pitchFamily="18" charset="0"/>
                <a:cs typeface="Times New Roman" panose="02020603050405020304" pitchFamily="18" charset="0"/>
              </a:rPr>
              <a:t>, but shall be readily supportable by all devices.</a:t>
            </a:r>
          </a:p>
          <a:p>
            <a:pPr marL="360000" hangingPunct="0">
              <a:spcAft>
                <a:spcPts val="600"/>
              </a:spcAft>
            </a:pPr>
            <a:r>
              <a:rPr lang="en-AU" sz="1000" b="0" dirty="0">
                <a:solidFill>
                  <a:srgbClr val="000000"/>
                </a:solidFill>
                <a:latin typeface="Times New Roman" panose="02020603050405020304" pitchFamily="18" charset="0"/>
                <a:cs typeface="Times New Roman" panose="02020603050405020304" pitchFamily="18" charset="0"/>
              </a:rPr>
              <a:t>[Values for relevant deployment scenario(s)]</a:t>
            </a:r>
          </a:p>
          <a:p>
            <a:endParaRPr lang="en-AU" dirty="0"/>
          </a:p>
        </p:txBody>
      </p:sp>
      <p:sp>
        <p:nvSpPr>
          <p:cNvPr id="3" name="Title 2"/>
          <p:cNvSpPr>
            <a:spLocks noGrp="1"/>
          </p:cNvSpPr>
          <p:nvPr>
            <p:ph type="title"/>
          </p:nvPr>
        </p:nvSpPr>
        <p:spPr/>
        <p:txBody>
          <a:bodyPr/>
          <a:lstStyle/>
          <a:p>
            <a:r>
              <a:rPr lang="en-AU" dirty="0" smtClean="0"/>
              <a:t>Text proposal</a:t>
            </a:r>
            <a:endParaRPr lang="en-AU" dirty="0"/>
          </a:p>
        </p:txBody>
      </p:sp>
      <p:sp>
        <p:nvSpPr>
          <p:cNvPr id="4" name="Footer Placeholder 3"/>
          <p:cNvSpPr>
            <a:spLocks noGrp="1"/>
          </p:cNvSpPr>
          <p:nvPr>
            <p:ph type="ftr" sz="quarter" idx="14"/>
          </p:nvPr>
        </p:nvSpPr>
        <p:spPr/>
        <p:txBody>
          <a:bodyPr/>
          <a:lstStyle/>
          <a:p>
            <a:r>
              <a:rPr lang="en-AU" smtClean="0"/>
              <a:t>RPa160046  |  Long Distance Coverage Requirement  |  3GPP RAN-Next Generation Access</a:t>
            </a:r>
            <a:endParaRPr lang="en-AU" dirty="0"/>
          </a:p>
        </p:txBody>
      </p:sp>
      <p:sp>
        <p:nvSpPr>
          <p:cNvPr id="5" name="Slide Number Placeholder 4"/>
          <p:cNvSpPr>
            <a:spLocks noGrp="1"/>
          </p:cNvSpPr>
          <p:nvPr>
            <p:ph type="sldNum" sz="quarter" idx="15"/>
          </p:nvPr>
        </p:nvSpPr>
        <p:spPr/>
        <p:txBody>
          <a:bodyPr/>
          <a:lstStyle/>
          <a:p>
            <a:r>
              <a:rPr lang="en-AU" smtClean="0"/>
              <a:t>Page </a:t>
            </a:r>
            <a:fld id="{D5E6A87D-7597-4496-9773-1BD29EAF26C5}" type="slidenum">
              <a:rPr lang="en-AU" smtClean="0"/>
              <a:pPr/>
              <a:t>3</a:t>
            </a:fld>
            <a:endParaRPr lang="en-AU" dirty="0"/>
          </a:p>
        </p:txBody>
      </p:sp>
    </p:spTree>
    <p:extLst>
      <p:ext uri="{BB962C8B-B14F-4D97-AF65-F5344CB8AC3E}">
        <p14:creationId xmlns:p14="http://schemas.microsoft.com/office/powerpoint/2010/main" val="24583966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lstStyle/>
          <a:p>
            <a:r>
              <a:rPr lang="en-AU" dirty="0" smtClean="0"/>
              <a:t>Further Commentary</a:t>
            </a:r>
            <a:endParaRPr lang="en-AU" dirty="0"/>
          </a:p>
        </p:txBody>
      </p:sp>
      <p:sp>
        <p:nvSpPr>
          <p:cNvPr id="4" name="Footer Placeholder 3"/>
          <p:cNvSpPr>
            <a:spLocks noGrp="1"/>
          </p:cNvSpPr>
          <p:nvPr>
            <p:ph type="ftr" sz="quarter" idx="11"/>
          </p:nvPr>
        </p:nvSpPr>
        <p:spPr/>
        <p:txBody>
          <a:bodyPr/>
          <a:lstStyle/>
          <a:p>
            <a:r>
              <a:rPr lang="en-AU" smtClean="0"/>
              <a:t>RPa160046  |  Long Distance Coverage Requirement  |  3GPP RAN-Next Generation Access</a:t>
            </a:r>
            <a:endParaRPr lang="en-AU" dirty="0"/>
          </a:p>
        </p:txBody>
      </p:sp>
      <p:sp>
        <p:nvSpPr>
          <p:cNvPr id="5" name="Slide Number Placeholder 4"/>
          <p:cNvSpPr>
            <a:spLocks noGrp="1"/>
          </p:cNvSpPr>
          <p:nvPr>
            <p:ph type="sldNum" sz="quarter" idx="4"/>
          </p:nvPr>
        </p:nvSpPr>
        <p:spPr/>
        <p:txBody>
          <a:bodyPr/>
          <a:lstStyle/>
          <a:p>
            <a:r>
              <a:rPr lang="en-AU" smtClean="0"/>
              <a:t>Page </a:t>
            </a:r>
            <a:fld id="{D5E6A87D-7597-4496-9773-1BD29EAF26C5}" type="slidenum">
              <a:rPr lang="en-AU" smtClean="0"/>
              <a:pPr/>
              <a:t>4</a:t>
            </a:fld>
            <a:endParaRPr lang="en-AU" dirty="0"/>
          </a:p>
        </p:txBody>
      </p:sp>
    </p:spTree>
    <p:extLst>
      <p:ext uri="{BB962C8B-B14F-4D97-AF65-F5344CB8AC3E}">
        <p14:creationId xmlns:p14="http://schemas.microsoft.com/office/powerpoint/2010/main" val="11842098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AU" dirty="0" smtClean="0"/>
              <a:t>We’ve demonstrated WCDMA coverage beyond 200 km in Australia</a:t>
            </a:r>
          </a:p>
          <a:p>
            <a:pPr lvl="1"/>
            <a:r>
              <a:rPr lang="en-AU" dirty="0" smtClean="0"/>
              <a:t>“Outback” locations with expansive, flat, uncluttered environments</a:t>
            </a:r>
          </a:p>
          <a:p>
            <a:pPr lvl="1"/>
            <a:r>
              <a:rPr lang="en-AU" dirty="0" smtClean="0"/>
              <a:t>Proprietary techniques applied to the network</a:t>
            </a:r>
          </a:p>
          <a:p>
            <a:pPr lvl="1"/>
            <a:endParaRPr lang="en-AU" dirty="0" smtClean="0"/>
          </a:p>
          <a:p>
            <a:r>
              <a:rPr lang="en-AU" dirty="0" smtClean="0"/>
              <a:t>We think extended range coverage is applicable to most countries</a:t>
            </a:r>
          </a:p>
          <a:p>
            <a:pPr lvl="1"/>
            <a:r>
              <a:rPr lang="en-AU" dirty="0" smtClean="0"/>
              <a:t>We see frequent use at sea – maritime industries really appreciate long distance coverage</a:t>
            </a:r>
          </a:p>
          <a:p>
            <a:pPr lvl="1"/>
            <a:r>
              <a:rPr lang="en-AU" dirty="0" smtClean="0"/>
              <a:t>We also see use by light aircraft</a:t>
            </a:r>
          </a:p>
          <a:p>
            <a:pPr lvl="1"/>
            <a:endParaRPr lang="en-AU" dirty="0"/>
          </a:p>
          <a:p>
            <a:r>
              <a:rPr lang="en-AU" dirty="0" smtClean="0"/>
              <a:t>Many countries with a coastline and / or an interest in aviation!</a:t>
            </a:r>
            <a:endParaRPr lang="en-AU" dirty="0"/>
          </a:p>
        </p:txBody>
      </p:sp>
      <p:sp>
        <p:nvSpPr>
          <p:cNvPr id="3" name="Title 2"/>
          <p:cNvSpPr>
            <a:spLocks noGrp="1"/>
          </p:cNvSpPr>
          <p:nvPr>
            <p:ph type="title"/>
          </p:nvPr>
        </p:nvSpPr>
        <p:spPr/>
        <p:txBody>
          <a:bodyPr/>
          <a:lstStyle/>
          <a:p>
            <a:r>
              <a:rPr lang="en-AU" dirty="0" smtClean="0"/>
              <a:t>Telstra’s experience with long distance coverage</a:t>
            </a:r>
            <a:endParaRPr lang="en-AU" dirty="0"/>
          </a:p>
        </p:txBody>
      </p:sp>
      <p:sp>
        <p:nvSpPr>
          <p:cNvPr id="4" name="Footer Placeholder 3"/>
          <p:cNvSpPr>
            <a:spLocks noGrp="1"/>
          </p:cNvSpPr>
          <p:nvPr>
            <p:ph type="ftr" sz="quarter" idx="14"/>
          </p:nvPr>
        </p:nvSpPr>
        <p:spPr/>
        <p:txBody>
          <a:bodyPr/>
          <a:lstStyle/>
          <a:p>
            <a:r>
              <a:rPr lang="en-AU" smtClean="0"/>
              <a:t>RPa160046  |  Long Distance Coverage Requirement  |  3GPP RAN-Next Generation Access</a:t>
            </a:r>
            <a:endParaRPr lang="en-AU" dirty="0"/>
          </a:p>
        </p:txBody>
      </p:sp>
      <p:sp>
        <p:nvSpPr>
          <p:cNvPr id="5" name="Slide Number Placeholder 4"/>
          <p:cNvSpPr>
            <a:spLocks noGrp="1"/>
          </p:cNvSpPr>
          <p:nvPr>
            <p:ph type="sldNum" sz="quarter" idx="15"/>
          </p:nvPr>
        </p:nvSpPr>
        <p:spPr/>
        <p:txBody>
          <a:bodyPr/>
          <a:lstStyle/>
          <a:p>
            <a:r>
              <a:rPr lang="en-AU" smtClean="0"/>
              <a:t>Page </a:t>
            </a:r>
            <a:fld id="{D5E6A87D-7597-4496-9773-1BD29EAF26C5}" type="slidenum">
              <a:rPr lang="en-AU" smtClean="0"/>
              <a:pPr/>
              <a:t>5</a:t>
            </a:fld>
            <a:endParaRPr lang="en-AU" dirty="0"/>
          </a:p>
        </p:txBody>
      </p:sp>
    </p:spTree>
    <p:extLst>
      <p:ext uri="{BB962C8B-B14F-4D97-AF65-F5344CB8AC3E}">
        <p14:creationId xmlns:p14="http://schemas.microsoft.com/office/powerpoint/2010/main" val="15613096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AU" dirty="0" smtClean="0"/>
              <a:t>Long distance coverage is only required for certain use cases</a:t>
            </a:r>
          </a:p>
          <a:p>
            <a:pPr lvl="1"/>
            <a:r>
              <a:rPr lang="en-AU" dirty="0" smtClean="0"/>
              <a:t>Typically only required for low band frequencies (&lt;3 GHz) understanding that frequencies &gt;1 GHz may not have as much coverage as lower frequencies (ATG may be interested in higher frequencies)</a:t>
            </a:r>
          </a:p>
          <a:p>
            <a:pPr lvl="1"/>
            <a:r>
              <a:rPr lang="en-AU" dirty="0" smtClean="0"/>
              <a:t>Typically not required in built-up areas</a:t>
            </a:r>
          </a:p>
          <a:p>
            <a:endParaRPr lang="en-AU" dirty="0" smtClean="0"/>
          </a:p>
          <a:p>
            <a:r>
              <a:rPr lang="en-AU" dirty="0" smtClean="0"/>
              <a:t>We can typically trade-off long distance coverage with capacity</a:t>
            </a:r>
          </a:p>
          <a:p>
            <a:pPr lvl="1"/>
            <a:r>
              <a:rPr lang="en-AU" dirty="0" smtClean="0"/>
              <a:t>Will almost certainly need to give up some capacity to support long distance</a:t>
            </a:r>
          </a:p>
          <a:p>
            <a:pPr lvl="1"/>
            <a:r>
              <a:rPr lang="en-AU" dirty="0" smtClean="0"/>
              <a:t>Sites requiring long distance coverage do not typically have high capacity needs</a:t>
            </a:r>
          </a:p>
          <a:p>
            <a:endParaRPr lang="en-AU" dirty="0" smtClean="0"/>
          </a:p>
          <a:p>
            <a:r>
              <a:rPr lang="en-AU" dirty="0" smtClean="0"/>
              <a:t>Address long distance coverage as an aspect of flexible numerology</a:t>
            </a:r>
          </a:p>
          <a:p>
            <a:pPr lvl="1"/>
            <a:r>
              <a:rPr lang="en-AU" dirty="0" smtClean="0"/>
              <a:t>Long distance coverage typically limited by uplink timing and frame structure</a:t>
            </a:r>
          </a:p>
          <a:p>
            <a:pPr lvl="1"/>
            <a:r>
              <a:rPr lang="en-AU" dirty="0" smtClean="0"/>
              <a:t>Allow these to be modifiable to support greater distance</a:t>
            </a:r>
            <a:endParaRPr lang="en-AU" dirty="0"/>
          </a:p>
        </p:txBody>
      </p:sp>
      <p:sp>
        <p:nvSpPr>
          <p:cNvPr id="3" name="Title 2"/>
          <p:cNvSpPr>
            <a:spLocks noGrp="1"/>
          </p:cNvSpPr>
          <p:nvPr>
            <p:ph type="title"/>
          </p:nvPr>
        </p:nvSpPr>
        <p:spPr/>
        <p:txBody>
          <a:bodyPr/>
          <a:lstStyle/>
          <a:p>
            <a:r>
              <a:rPr lang="en-AU" smtClean="0"/>
              <a:t>Technology options to support long distance coverage</a:t>
            </a:r>
            <a:endParaRPr lang="en-AU" dirty="0"/>
          </a:p>
        </p:txBody>
      </p:sp>
      <p:sp>
        <p:nvSpPr>
          <p:cNvPr id="4" name="Footer Placeholder 3"/>
          <p:cNvSpPr>
            <a:spLocks noGrp="1"/>
          </p:cNvSpPr>
          <p:nvPr>
            <p:ph type="ftr" sz="quarter" idx="14"/>
          </p:nvPr>
        </p:nvSpPr>
        <p:spPr/>
        <p:txBody>
          <a:bodyPr/>
          <a:lstStyle/>
          <a:p>
            <a:r>
              <a:rPr lang="en-AU" smtClean="0"/>
              <a:t>RPa160046  |  Long Distance Coverage Requirement  |  3GPP RAN-Next Generation Access</a:t>
            </a:r>
            <a:endParaRPr lang="en-AU" dirty="0"/>
          </a:p>
        </p:txBody>
      </p:sp>
      <p:sp>
        <p:nvSpPr>
          <p:cNvPr id="5" name="Slide Number Placeholder 4"/>
          <p:cNvSpPr>
            <a:spLocks noGrp="1"/>
          </p:cNvSpPr>
          <p:nvPr>
            <p:ph type="sldNum" sz="quarter" idx="15"/>
          </p:nvPr>
        </p:nvSpPr>
        <p:spPr/>
        <p:txBody>
          <a:bodyPr/>
          <a:lstStyle/>
          <a:p>
            <a:r>
              <a:rPr lang="en-AU" smtClean="0"/>
              <a:t>Page </a:t>
            </a:r>
            <a:fld id="{D5E6A87D-7597-4496-9773-1BD29EAF26C5}" type="slidenum">
              <a:rPr lang="en-AU" smtClean="0"/>
              <a:pPr/>
              <a:t>6</a:t>
            </a:fld>
            <a:endParaRPr lang="en-AU" dirty="0"/>
          </a:p>
        </p:txBody>
      </p:sp>
    </p:spTree>
    <p:extLst>
      <p:ext uri="{BB962C8B-B14F-4D97-AF65-F5344CB8AC3E}">
        <p14:creationId xmlns:p14="http://schemas.microsoft.com/office/powerpoint/2010/main" val="1784130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AU" dirty="0" smtClean="0"/>
              <a:t>We suggest consideration for target maximum distances as follows</a:t>
            </a:r>
          </a:p>
          <a:p>
            <a:pPr lvl="1"/>
            <a:r>
              <a:rPr lang="en-AU" dirty="0" smtClean="0"/>
              <a:t>150 km for bands above 1 GHz</a:t>
            </a:r>
          </a:p>
          <a:p>
            <a:pPr lvl="1"/>
            <a:r>
              <a:rPr lang="en-AU" dirty="0" smtClean="0"/>
              <a:t>250 km for between 700 MHz and 1 GHz</a:t>
            </a:r>
          </a:p>
          <a:p>
            <a:pPr lvl="1"/>
            <a:r>
              <a:rPr lang="en-AU" dirty="0" smtClean="0"/>
              <a:t>400 km or more for bands below 700 MHz</a:t>
            </a:r>
          </a:p>
          <a:p>
            <a:pPr lvl="1"/>
            <a:endParaRPr lang="en-AU" dirty="0" smtClean="0"/>
          </a:p>
          <a:p>
            <a:r>
              <a:rPr lang="en-AU" dirty="0" smtClean="0"/>
              <a:t>Fully functional physical layer</a:t>
            </a:r>
          </a:p>
          <a:p>
            <a:pPr lvl="1"/>
            <a:r>
              <a:rPr lang="en-AU" dirty="0" smtClean="0"/>
              <a:t>Long distance carrier shall be fully functional as for a standard range carrier (albeit with less capacity)</a:t>
            </a:r>
          </a:p>
          <a:p>
            <a:pPr lvl="1"/>
            <a:endParaRPr lang="en-AU" dirty="0" smtClean="0"/>
          </a:p>
          <a:p>
            <a:r>
              <a:rPr lang="en-AU" dirty="0" smtClean="0"/>
              <a:t>Full interoperability with standard range carriers and other RATs</a:t>
            </a:r>
          </a:p>
          <a:p>
            <a:pPr lvl="1"/>
            <a:r>
              <a:rPr lang="en-AU" dirty="0" smtClean="0"/>
              <a:t>Support handover with standard range carriers, both intra- and inter-frequency; also inter-RAT</a:t>
            </a:r>
            <a:endParaRPr lang="en-AU" dirty="0"/>
          </a:p>
        </p:txBody>
      </p:sp>
      <p:sp>
        <p:nvSpPr>
          <p:cNvPr id="3" name="Title 2"/>
          <p:cNvSpPr>
            <a:spLocks noGrp="1"/>
          </p:cNvSpPr>
          <p:nvPr>
            <p:ph type="title"/>
          </p:nvPr>
        </p:nvSpPr>
        <p:spPr/>
        <p:txBody>
          <a:bodyPr/>
          <a:lstStyle/>
          <a:p>
            <a:r>
              <a:rPr lang="en-AU" smtClean="0"/>
              <a:t>Suggested specific requirements in support of long distance coverage</a:t>
            </a:r>
            <a:endParaRPr lang="en-AU" dirty="0"/>
          </a:p>
        </p:txBody>
      </p:sp>
      <p:sp>
        <p:nvSpPr>
          <p:cNvPr id="4" name="Footer Placeholder 3"/>
          <p:cNvSpPr>
            <a:spLocks noGrp="1"/>
          </p:cNvSpPr>
          <p:nvPr>
            <p:ph type="ftr" sz="quarter" idx="14"/>
          </p:nvPr>
        </p:nvSpPr>
        <p:spPr/>
        <p:txBody>
          <a:bodyPr/>
          <a:lstStyle/>
          <a:p>
            <a:r>
              <a:rPr lang="en-AU" smtClean="0"/>
              <a:t>RPa160046  |  Long Distance Coverage Requirement  |  3GPP RAN-Next Generation Access</a:t>
            </a:r>
            <a:endParaRPr lang="en-AU" dirty="0"/>
          </a:p>
        </p:txBody>
      </p:sp>
      <p:sp>
        <p:nvSpPr>
          <p:cNvPr id="5" name="Slide Number Placeholder 4"/>
          <p:cNvSpPr>
            <a:spLocks noGrp="1"/>
          </p:cNvSpPr>
          <p:nvPr>
            <p:ph type="sldNum" sz="quarter" idx="15"/>
          </p:nvPr>
        </p:nvSpPr>
        <p:spPr/>
        <p:txBody>
          <a:bodyPr/>
          <a:lstStyle/>
          <a:p>
            <a:r>
              <a:rPr lang="en-AU" smtClean="0"/>
              <a:t>Page </a:t>
            </a:r>
            <a:fld id="{D5E6A87D-7597-4496-9773-1BD29EAF26C5}" type="slidenum">
              <a:rPr lang="en-AU" smtClean="0"/>
              <a:pPr/>
              <a:t>7</a:t>
            </a:fld>
            <a:endParaRPr lang="en-AU" dirty="0"/>
          </a:p>
        </p:txBody>
      </p:sp>
    </p:spTree>
    <p:extLst>
      <p:ext uri="{BB962C8B-B14F-4D97-AF65-F5344CB8AC3E}">
        <p14:creationId xmlns:p14="http://schemas.microsoft.com/office/powerpoint/2010/main" val="384697871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TelstraPPT2.2_Standard_ArialFont_BluePurple">
  <a:themeElements>
    <a:clrScheme name="Telstra Blue">
      <a:dk1>
        <a:srgbClr val="001E82"/>
      </a:dk1>
      <a:lt1>
        <a:srgbClr val="FFFFFF"/>
      </a:lt1>
      <a:dk2>
        <a:srgbClr val="77787B"/>
      </a:dk2>
      <a:lt2>
        <a:srgbClr val="AFB1B4"/>
      </a:lt2>
      <a:accent1>
        <a:srgbClr val="001E82"/>
      </a:accent1>
      <a:accent2>
        <a:srgbClr val="0064D2"/>
      </a:accent2>
      <a:accent3>
        <a:srgbClr val="0099F8"/>
      </a:accent3>
      <a:accent4>
        <a:srgbClr val="35237F"/>
      </a:accent4>
      <a:accent5>
        <a:srgbClr val="5E50BF"/>
      </a:accent5>
      <a:accent6>
        <a:srgbClr val="8A92C5"/>
      </a:accent6>
      <a:hlink>
        <a:srgbClr val="77787B"/>
      </a:hlink>
      <a:folHlink>
        <a:srgbClr val="AFB1B4"/>
      </a:folHlink>
    </a:clrScheme>
    <a:fontScheme name="Telstra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lueMaster_Telstra[1]">
  <a:themeElements>
    <a:clrScheme name="TelstraW_Blue">
      <a:dk1>
        <a:srgbClr val="000000"/>
      </a:dk1>
      <a:lt1>
        <a:sysClr val="window" lastClr="FFFFFF"/>
      </a:lt1>
      <a:dk2>
        <a:srgbClr val="00B4FF"/>
      </a:dk2>
      <a:lt2>
        <a:srgbClr val="505050"/>
      </a:lt2>
      <a:accent1>
        <a:srgbClr val="001E82"/>
      </a:accent1>
      <a:accent2>
        <a:srgbClr val="7EC3FF"/>
      </a:accent2>
      <a:accent3>
        <a:srgbClr val="0064D2"/>
      </a:accent3>
      <a:accent4>
        <a:srgbClr val="5800B1"/>
      </a:accent4>
      <a:accent5>
        <a:srgbClr val="7D74FF"/>
      </a:accent5>
      <a:accent6>
        <a:srgbClr val="C3B5FF"/>
      </a:accent6>
      <a:hlink>
        <a:srgbClr val="002898"/>
      </a:hlink>
      <a:folHlink>
        <a:srgbClr val="7EC3FF"/>
      </a:folHlink>
    </a:clrScheme>
    <a:fontScheme name="Telstra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BlueMaster_Telstra[1]">
  <a:themeElements>
    <a:clrScheme name="TelstraW_Blue">
      <a:dk1>
        <a:srgbClr val="000000"/>
      </a:dk1>
      <a:lt1>
        <a:sysClr val="window" lastClr="FFFFFF"/>
      </a:lt1>
      <a:dk2>
        <a:srgbClr val="00B4FF"/>
      </a:dk2>
      <a:lt2>
        <a:srgbClr val="505050"/>
      </a:lt2>
      <a:accent1>
        <a:srgbClr val="001E82"/>
      </a:accent1>
      <a:accent2>
        <a:srgbClr val="7EC3FF"/>
      </a:accent2>
      <a:accent3>
        <a:srgbClr val="0064D2"/>
      </a:accent3>
      <a:accent4>
        <a:srgbClr val="5800B1"/>
      </a:accent4>
      <a:accent5>
        <a:srgbClr val="7D74FF"/>
      </a:accent5>
      <a:accent6>
        <a:srgbClr val="C3B5FF"/>
      </a:accent6>
      <a:hlink>
        <a:srgbClr val="002898"/>
      </a:hlink>
      <a:folHlink>
        <a:srgbClr val="7EC3FF"/>
      </a:folHlink>
    </a:clrScheme>
    <a:fontScheme name="Telstra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BlueMaster_Telstra[1]">
  <a:themeElements>
    <a:clrScheme name="TelstraW_Blue">
      <a:dk1>
        <a:srgbClr val="000000"/>
      </a:dk1>
      <a:lt1>
        <a:sysClr val="window" lastClr="FFFFFF"/>
      </a:lt1>
      <a:dk2>
        <a:srgbClr val="00B4FF"/>
      </a:dk2>
      <a:lt2>
        <a:srgbClr val="505050"/>
      </a:lt2>
      <a:accent1>
        <a:srgbClr val="001E82"/>
      </a:accent1>
      <a:accent2>
        <a:srgbClr val="7EC3FF"/>
      </a:accent2>
      <a:accent3>
        <a:srgbClr val="0064D2"/>
      </a:accent3>
      <a:accent4>
        <a:srgbClr val="5800B1"/>
      </a:accent4>
      <a:accent5>
        <a:srgbClr val="7D74FF"/>
      </a:accent5>
      <a:accent6>
        <a:srgbClr val="C3B5FF"/>
      </a:accent6>
      <a:hlink>
        <a:srgbClr val="002898"/>
      </a:hlink>
      <a:folHlink>
        <a:srgbClr val="7EC3FF"/>
      </a:folHlink>
    </a:clrScheme>
    <a:fontScheme name="Telstra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UI/customUI.xml><?xml version="1.0" encoding="utf-8"?>
<customUI xmlns="http://schemas.microsoft.com/office/2006/01/customui">
  <ribbon startFromScratch="false">
    <tabs>
      <tab id="CustomTab" label="Telstra" insertBeforeMso="TabHome" keytip="Q">
        <group idMso="GroupSlides"/>
        <group id="Group1" label="Change Bullet Styles">
          <button idMso="IndentDecrease" visible="true" label="Decrease List Level" size="large"/>
          <button idMso="IndentIncrease" visible="true" label="Increase List Level" size="large"/>
        </group>
        <group id="Group2" label=" ">
          <checkBox idMso="GuidesShowHide" label="Guides"/>
          <splitButton id="groupsplitbutton" size="normal">
            <button idMso="ObjectsGroup"/>
            <menu id="groupsplitmenu" itemSize="large">
              <button idMso="ObjectsUngroup" description="Un-group selected objects" screentip="Un-group selected objects"/>
              <button idMso="ObjectsRegroup" description="Combine and re-Group selected objects" screentip="Combine and re-Group selected objects"/>
            </menu>
          </splitButton>
          <splitButton id="Cropping" size="normal">
            <toggleButton idMso="PictureCrop" label="Crop Tools"/>
            <menu id="CropMenu" itemSize="large">
              <button idMso="PictureFitCrop" description="Resize picture to fit the placeholder proportionally"/>
              <menuSeparator id="croppingmenu2"/>
              <menu idMso="PictureCropAspectRatioMenu" description="Crop image to selected aspect ratio"/>
              <gallery idMso="PictureShapeGallery" description="Crop image to selected shape"/>
            </menu>
          </splitButton>
          <separator id="sep1"/>
          <button idMso="ZoomFitToWindow" size="large" label="Fit to Window"/>
          <separator id="sep2"/>
          <splitButton id="sendbacksplitbutton" size="large">
            <button idMso="ObjectSendToBack" label="Send to Back"/>
            <menu id="sendbacksplitmenu" itemSize="large">
              <button idMso="ObjectBringToFront" label="Bring to Front"/>
            </menu>
          </splitButton>
          <separator id="sep3"/>
          <toggleButton idMso="SelectionPane" label="Selection Pane" size="large"/>
        </group>
        <group id="group3" label=" ">
          <button idMso="HeaderFooterInsert" size="large"/>
          <button idMso="PasteTextOnly" size="large" imageMso="Paste" label="Paste Unformatted"/>
        </group>
      </tab>
    </tabs>
  </ribbon>
</customUI>
</file>

<file path=docProps/app.xml><?xml version="1.0" encoding="utf-8"?>
<Properties xmlns="http://schemas.openxmlformats.org/officeDocument/2006/extended-properties" xmlns:vt="http://schemas.openxmlformats.org/officeDocument/2006/docPropsVTypes">
  <Template>TelstraPPT2.2_Standard_ArialFont_BluePurple</Template>
  <TotalTime>831</TotalTime>
  <Words>477</Words>
  <Application>Microsoft Office PowerPoint</Application>
  <PresentationFormat>On-screen Show (4:3)</PresentationFormat>
  <Paragraphs>76</Paragraphs>
  <Slides>7</Slides>
  <Notes>1</Notes>
  <HiddenSlides>0</HiddenSlides>
  <MMClips>0</MMClips>
  <ScaleCrop>false</ScaleCrop>
  <HeadingPairs>
    <vt:vector size="6" baseType="variant">
      <vt:variant>
        <vt:lpstr>Theme</vt:lpstr>
      </vt:variant>
      <vt:variant>
        <vt:i4>4</vt:i4>
      </vt:variant>
      <vt:variant>
        <vt:lpstr>Embedded OLE Servers</vt:lpstr>
      </vt:variant>
      <vt:variant>
        <vt:i4>1</vt:i4>
      </vt:variant>
      <vt:variant>
        <vt:lpstr>Slide Titles</vt:lpstr>
      </vt:variant>
      <vt:variant>
        <vt:i4>7</vt:i4>
      </vt:variant>
    </vt:vector>
  </HeadingPairs>
  <TitlesOfParts>
    <vt:vector size="12" baseType="lpstr">
      <vt:lpstr>TelstraPPT2.2_Standard_ArialFont_BluePurple</vt:lpstr>
      <vt:lpstr>BlueMaster_Telstra[1]</vt:lpstr>
      <vt:lpstr>1_BlueMaster_Telstra[1]</vt:lpstr>
      <vt:lpstr>2_BlueMaster_Telstra[1]</vt:lpstr>
      <vt:lpstr>think-cell Slide</vt:lpstr>
      <vt:lpstr>PowerPoint Presentation</vt:lpstr>
      <vt:lpstr>Purpose and motivation</vt:lpstr>
      <vt:lpstr>Text proposal</vt:lpstr>
      <vt:lpstr>PowerPoint Presentation</vt:lpstr>
      <vt:lpstr>Telstra’s experience with long distance coverage</vt:lpstr>
      <vt:lpstr>Technology options to support long distance coverage</vt:lpstr>
      <vt:lpstr>Suggested specific requirements in support of long distance coverage</vt:lpstr>
    </vt:vector>
  </TitlesOfParts>
  <Company>Telstra Corporation 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5G spectrum update</dc:title>
  <dc:subject>5G spectrum</dc:subject>
  <dc:creator>Nick Tompson</dc:creator>
  <dc:description>Template v2015 2.0.0.</dc:description>
  <cp:lastModifiedBy>Nick Tompson</cp:lastModifiedBy>
  <cp:revision>106</cp:revision>
  <cp:lastPrinted>2011-06-28T00:14:14Z</cp:lastPrinted>
  <dcterms:created xsi:type="dcterms:W3CDTF">2015-11-15T23:57:24Z</dcterms:created>
  <dcterms:modified xsi:type="dcterms:W3CDTF">2016-01-26T08:46:16Z</dcterms:modified>
  <cp:category>Blue Onscreen Master</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Label">
    <vt:lpwstr>Draft</vt:lpwstr>
  </property>
  <property fmtid="{D5CDD505-2E9C-101B-9397-08002B2CF9AE}" pid="3" name="SecurityClassification">
    <vt:lpwstr>Telstra Confidential</vt:lpwstr>
  </property>
  <property fmtid="{D5CDD505-2E9C-101B-9397-08002B2CF9AE}" pid="4" name="TelstraID">
    <vt:lpwstr> </vt:lpwstr>
  </property>
</Properties>
</file>