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4EB3-D627-4958-BC96-712810DBD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CD9AC-44B9-4C68-80C9-6DFD13C0D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F6E7-B561-4FBD-AF5D-1CC16335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9DDEE-D860-405C-B6D6-E442B448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D1AFE-1780-441D-8303-E4C7095A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1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E859-5EFC-4A7A-8184-B32B7312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FC404-A4E5-4F9A-A43C-52F6BBBBC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6D209-FA3D-4EF9-8B02-4A76953F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1A6A-780B-4D17-BB64-0B9E2F8A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B000E-B2ED-4D80-99CF-4F83E09F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73C3-F73A-4BDC-B40F-425EE903A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B406BC-D5FC-435B-840C-7517082A9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312CD-0442-4701-BB76-80B57BB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C844-9BE3-44F9-9BC4-B69546438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07F4-66C5-481D-94C3-618BDE60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E57A-02AD-4318-8C03-F6180310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28184-0B6A-4375-8A44-C1F5DD65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47708-0522-4F5F-A6F6-2DB620DF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56A97-4919-4EB2-959F-08F2ABEBF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08510-F4ED-4EFF-93A6-10EC9E37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43A0E-6E51-48FD-9BCF-7EE295D5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9B1F-65E5-4309-B35A-BFD9E622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BAA49-95D5-48A5-B732-E830E48C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382E5-5D85-44E3-BD64-A359792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EF3A-871B-43EC-B0C4-665EC47D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3C7D-9ED7-41DB-972A-572BCD73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ED7B1-9174-49E0-B6C2-2022A7A95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DDB7F-76AD-4B80-9749-D9324E770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F9C4E-F22F-483C-9543-7A464F70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6E993-24A7-4279-BAD8-7064A82A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465D2-16A6-4D36-B4DC-65E6A5C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1FC4-3CD4-4B6C-9967-8897CB48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1EEB-7DA7-4B4B-8F79-591CB251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A9308-AF0C-4DF9-9EF1-AF5901392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A495BE-590B-425E-8854-1F6288017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35AE4-36F7-4664-8E3E-57191E666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C46F1B-FA9A-4009-9095-5526D69C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63598-9601-4946-A4AB-B9DF6247D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24E60-F931-4A8A-A72C-8C4162C3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9AE6-575B-4D48-8763-8A5C9D8A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7070A5-D37E-4D8C-AD89-49861267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3F217-E4D9-4364-A5C4-C72DB04C1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7D7B5-7287-4B3E-8245-2D233E89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A518F4-7195-4DA7-9149-6AD311E1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38A03-B081-4775-B6DB-A42BA55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1764-DF38-4901-8442-8192D718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4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0C92E-A97C-4DCB-A9EC-8CFA3CE8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C2F7-7842-4CF7-89EC-84DE7DE5D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903C0-24F5-4E75-84DA-42843C341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546A1-A539-4391-BBCD-926AD0E3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C00D2-C891-409C-BBB3-93A5AE16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6BD11-42D0-4931-9616-F9EAE759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9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EE9-830D-463F-9862-EEB2FA51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DB185E-63AF-4998-8D02-88B9BAF50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D1D3-3DDA-4CE6-822F-374F103D0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31BCC-7CD7-421F-9FA6-BEA3C3E6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EA370-007B-4994-9588-06AD0473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783D-0928-49CE-A10A-D2408DB0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2F9AE-0EA5-45CF-B12C-C1B4E939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98C82-3B0D-43F2-B7E4-E9431C5FF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A706-00D6-4450-8DDB-BE5C468DF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69C-F234-4964-9A6F-72BEB128BDAF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92BF-6552-4E16-9F45-4C30C3115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70F28-CE10-4411-BD08-55E421946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755-3E5A-4101-9125-7476574A5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for NR RF requirement work continuation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FA0F-85DA-4DC6-827C-0E8A50966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4" name="Text Box 65">
            <a:extLst>
              <a:ext uri="{FF2B5EF4-FFF2-40B4-BE49-F238E27FC236}">
                <a16:creationId xmlns:a16="http://schemas.microsoft.com/office/drawing/2014/main" id="{7AB18C88-1427-42BC-BFF1-C4A65919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347" y="258763"/>
            <a:ext cx="11580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#83									RP-190658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dirty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, CN, 18 – 21 March, 2019</a:t>
            </a:r>
          </a:p>
        </p:txBody>
      </p:sp>
    </p:spTree>
    <p:extLst>
      <p:ext uri="{BB962C8B-B14F-4D97-AF65-F5344CB8AC3E}">
        <p14:creationId xmlns:p14="http://schemas.microsoft.com/office/powerpoint/2010/main" val="50419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806A3-BFFA-4324-9F9F-C78377BBF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61349-8FAA-4636-AFE1-304732DC7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021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[1] R4-1902216, WF on UE RF spec scope in Rel-15, Qualcomm</a:t>
            </a:r>
          </a:p>
          <a:p>
            <a:pPr marL="0" indent="0">
              <a:buNone/>
            </a:pPr>
            <a:r>
              <a:rPr lang="en-US" sz="2000" dirty="0"/>
              <a:t>[2] RP‑190455, NR requirement work continuation in Rel-16    Nokia, Nokia Shanghai Bell </a:t>
            </a:r>
          </a:p>
          <a:p>
            <a:pPr marL="0" indent="0">
              <a:buNone/>
            </a:pPr>
            <a:r>
              <a:rPr lang="en-US" sz="2000" dirty="0"/>
              <a:t>[3] RP‑190253, New WID: Add support of NR DL 256QAM for FR2    China </a:t>
            </a:r>
            <a:r>
              <a:rPr lang="en-US" sz="2000" dirty="0" err="1"/>
              <a:t>Telecomunication</a:t>
            </a:r>
            <a:r>
              <a:rPr lang="en-US" sz="2000" dirty="0"/>
              <a:t> Corp </a:t>
            </a:r>
          </a:p>
          <a:p>
            <a:pPr marL="0" indent="0">
              <a:buNone/>
            </a:pPr>
            <a:r>
              <a:rPr lang="en-US" sz="2000" dirty="0"/>
              <a:t>[4] RP-190255, New WID: Generic requirements for NR FR1 UL intra-band contiguous CA in Rel-16 China </a:t>
            </a:r>
            <a:r>
              <a:rPr lang="en-US" sz="2000" dirty="0" err="1"/>
              <a:t>Telecomunication</a:t>
            </a:r>
            <a:r>
              <a:rPr lang="en-US" sz="2000" dirty="0"/>
              <a:t> Corp. </a:t>
            </a:r>
            <a:r>
              <a:rPr lang="en-GB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[5] RP‑190386, New WI proposal: Intra-band non-contiguous CA requirements for FR1    Huawei, </a:t>
            </a:r>
            <a:r>
              <a:rPr lang="en-US" sz="2000" dirty="0" err="1"/>
              <a:t>HiSilicon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[6] RP‑190356,  New WID on Supplemental uplink usage of FR2 spectrum (SA and NSA) , Apple Inc.</a:t>
            </a:r>
          </a:p>
        </p:txBody>
      </p:sp>
    </p:spTree>
    <p:extLst>
      <p:ext uri="{BB962C8B-B14F-4D97-AF65-F5344CB8AC3E}">
        <p14:creationId xmlns:p14="http://schemas.microsoft.com/office/powerpoint/2010/main" val="3738197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146761"/>
            <a:ext cx="10753299" cy="794935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5594"/>
            <a:ext cx="10515600" cy="4921369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/>
              <a:t>Complete UE requirements for almost contiguous allocations for CP-OFDM UL for FR1, which is optional feature 	</a:t>
            </a:r>
          </a:p>
          <a:p>
            <a:pPr lvl="0" hangingPunct="0"/>
            <a:r>
              <a:rPr lang="en-US" dirty="0"/>
              <a:t>UE requirements for single CC non-contiguous allocations for CP-OFDM UL for FR1, which is optional feature </a:t>
            </a:r>
          </a:p>
          <a:p>
            <a:pPr lvl="0" hangingPunct="0"/>
            <a:r>
              <a:rPr lang="en-US" dirty="0"/>
              <a:t>UE requirements for Intra-band contiguous DL CA for FR1</a:t>
            </a:r>
          </a:p>
          <a:p>
            <a:pPr lvl="0" hangingPunct="0"/>
            <a:r>
              <a:rPr lang="en-US" dirty="0"/>
              <a:t>UE requirements for Intra-band non-contiguous DL CA for FR1</a:t>
            </a:r>
          </a:p>
          <a:p>
            <a:pPr lvl="1" hangingPunct="0"/>
            <a:r>
              <a:rPr lang="en-US" dirty="0"/>
              <a:t>Including generic and band specific requirements for intra-band non-contiguous CA in n77 and n78</a:t>
            </a:r>
          </a:p>
          <a:p>
            <a:pPr lvl="2" hangingPunct="0"/>
            <a:r>
              <a:rPr lang="en-US" dirty="0"/>
              <a:t>Corresponding CA configuration will be removed from basket WID</a:t>
            </a:r>
          </a:p>
          <a:p>
            <a:pPr lvl="0" hangingPunct="0"/>
            <a:r>
              <a:rPr lang="en-US" dirty="0"/>
              <a:t>UE requirements Intra-band contiguous UL CA for FR1</a:t>
            </a:r>
          </a:p>
          <a:p>
            <a:pPr lvl="0" hangingPunct="0"/>
            <a:r>
              <a:rPr lang="en-US" dirty="0"/>
              <a:t>UE requirements Intra-band non-contiguous UL CA for FR1</a:t>
            </a:r>
          </a:p>
          <a:p>
            <a:pPr lvl="0" hangingPunct="0"/>
            <a:r>
              <a:rPr lang="en-GB" dirty="0"/>
              <a:t>Study if UE intra-band EN-DC MPR/A-MPR requirements can be improved</a:t>
            </a:r>
            <a:endParaRPr lang="en-US" dirty="0"/>
          </a:p>
          <a:p>
            <a:pPr lvl="1" hangingPunct="0"/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in RAN#84</a:t>
            </a:r>
          </a:p>
          <a:p>
            <a:pPr lvl="1" hangingPunct="0"/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study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started</a:t>
            </a:r>
            <a:r>
              <a:rPr lang="fi-FI" dirty="0"/>
              <a:t> </a:t>
            </a:r>
            <a:r>
              <a:rPr lang="fi-FI" dirty="0" err="1"/>
              <a:t>until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defined</a:t>
            </a:r>
            <a:r>
              <a:rPr lang="fi-FI" dirty="0"/>
              <a:t> in RAN#84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7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30"/>
            <a:ext cx="10830636" cy="672106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163" y="680223"/>
            <a:ext cx="11430943" cy="601050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1900" dirty="0"/>
              <a:t>NR DL 256QAM for FR2 </a:t>
            </a:r>
            <a:endParaRPr lang="sv-SE" sz="1900" dirty="0"/>
          </a:p>
          <a:p>
            <a:pPr lvl="1"/>
            <a:r>
              <a:rPr lang="en-US" sz="1700" dirty="0"/>
              <a:t>Phase 1: Continue and complete the feasibility and performance benefit study to identify applicable scenarios. </a:t>
            </a:r>
            <a:endParaRPr lang="sv-SE" sz="1700" dirty="0"/>
          </a:p>
          <a:p>
            <a:pPr lvl="1"/>
            <a:r>
              <a:rPr lang="en-US" sz="1800" dirty="0"/>
              <a:t>Phase 2 : Specify BS and UE requirements for NR DL 256QAM for FR2 if applicable scenarios and feasible requirements are identified</a:t>
            </a:r>
            <a:endParaRPr lang="en-US" sz="1600" dirty="0"/>
          </a:p>
          <a:p>
            <a:pPr lvl="0" hangingPunct="0"/>
            <a:r>
              <a:rPr lang="en-US" sz="1600" dirty="0"/>
              <a:t>Enhancements methods for </a:t>
            </a:r>
            <a:r>
              <a:rPr lang="en-GB" sz="1600" dirty="0"/>
              <a:t>avoiding radio link failures and connection releases due to significant and unpredictable UE P-MPRs due to the FR2 UE RF exposure compliance reasons</a:t>
            </a:r>
          </a:p>
          <a:p>
            <a:pPr lvl="1" hangingPunct="0"/>
            <a:r>
              <a:rPr lang="en-US" sz="1800" dirty="0"/>
              <a:t>This work is started after RAN#84 when the Rel-15 requirements are completed</a:t>
            </a:r>
          </a:p>
          <a:p>
            <a:pPr lvl="0" hangingPunct="0"/>
            <a:r>
              <a:rPr lang="en-GB" sz="1600" dirty="0"/>
              <a:t>FR2 UE Beam Correspondence requirements for PC1, PC2 and PC4</a:t>
            </a:r>
            <a:endParaRPr lang="en-US" sz="1600" dirty="0"/>
          </a:p>
          <a:p>
            <a:pPr lvl="1" hangingPunct="0"/>
            <a:r>
              <a:rPr lang="en-US" sz="1400" dirty="0"/>
              <a:t>This work is started after RAN#84 when the Rel-15 Beam Correspondence requirements are completed</a:t>
            </a:r>
          </a:p>
          <a:p>
            <a:pPr lvl="1" hangingPunct="0"/>
            <a:r>
              <a:rPr lang="en-US" sz="1400" dirty="0"/>
              <a:t>These requirements are only valid from Rel-16 onwards</a:t>
            </a:r>
          </a:p>
          <a:p>
            <a:pPr lvl="0" hangingPunct="0"/>
            <a:r>
              <a:rPr lang="en-GB" sz="1600" dirty="0"/>
              <a:t>FR2 UE Beam Correspondence requirements to ensure that UE performs beam correspondence based on DL reference signal (SSB or CSI-RS) configured by the network (e.g. using only SSB or CSI-RS depending of the network configurations</a:t>
            </a:r>
            <a:endParaRPr lang="en-US" sz="1600" dirty="0"/>
          </a:p>
          <a:p>
            <a:pPr lvl="1" hangingPunct="0"/>
            <a:r>
              <a:rPr lang="en-US" sz="1400" dirty="0"/>
              <a:t>This work is started after RAN#84 when the Rel-15 Beam Correspondence requirements are completed</a:t>
            </a:r>
          </a:p>
          <a:p>
            <a:pPr hangingPunct="0"/>
            <a:r>
              <a:rPr lang="en-US" sz="1600" dirty="0"/>
              <a:t>FR2 UE requirements for contiguous intra-band DL CA for aggregated bandwidth larger than 1400 MHz</a:t>
            </a:r>
            <a:endParaRPr lang="en-US" sz="1600" strike="sngStrike" dirty="0"/>
          </a:p>
          <a:p>
            <a:pPr hangingPunct="0"/>
            <a:r>
              <a:rPr lang="en-US" sz="1600" dirty="0"/>
              <a:t>FR2 UE requirements for non-contiguous intra-DL CA for aggregated bandwidth larger than 1400 MHz </a:t>
            </a:r>
            <a:r>
              <a:rPr lang="en-GB" sz="1600" dirty="0"/>
              <a:t>FR2 UE requirements for contiguous UL CA</a:t>
            </a:r>
            <a:endParaRPr lang="en-US" sz="1600" strike="sngStrike" dirty="0"/>
          </a:p>
          <a:p>
            <a:pPr hangingPunct="0"/>
            <a:r>
              <a:rPr lang="en-US" sz="1500" dirty="0"/>
              <a:t>FR2 UE requirements for non-contiguous intra-band UL CA  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non-contiguous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non-contiguous intra-band UL CA based on the outcome of the Phase 1 study</a:t>
            </a:r>
          </a:p>
          <a:p>
            <a:pPr lvl="0" hangingPunct="0"/>
            <a:r>
              <a:rPr lang="en-GB" sz="1600" dirty="0"/>
              <a:t>FR2 UE requirements for inter-band DL CA</a:t>
            </a:r>
          </a:p>
          <a:p>
            <a:pPr hangingPunct="0"/>
            <a:r>
              <a:rPr lang="en-GB" sz="1600" dirty="0"/>
              <a:t>FR2 UE requirements for inter-band UL CA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inter-band UL CA based on the outcome of the Phase 1 study</a:t>
            </a:r>
            <a:endParaRPr lang="en-GB" sz="1400" dirty="0"/>
          </a:p>
          <a:p>
            <a:pPr lvl="0" hangingPunct="0"/>
            <a:r>
              <a:rPr lang="en-GB" sz="1600" dirty="0"/>
              <a:t>Enhance FR2 UE MPR requirements by balancing with in-band emission requirements</a:t>
            </a:r>
            <a:endParaRPr lang="en-US" sz="1600" dirty="0"/>
          </a:p>
          <a:p>
            <a:pPr lvl="0" hangingPunct="0"/>
            <a:r>
              <a:rPr lang="en-GB" sz="1600" dirty="0"/>
              <a:t>Finalize FR2 UE power classes and related UE requirements</a:t>
            </a:r>
            <a:endParaRPr lang="en-US" sz="1600" dirty="0"/>
          </a:p>
          <a:p>
            <a:pPr lvl="0" hangingPunct="0"/>
            <a:r>
              <a:rPr lang="en-GB" sz="1600" dirty="0"/>
              <a:t>Study if FR2 UE spherical coverage requirements for &gt;20%-tile can be defined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1486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580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for NR RF requirement work continuation in Rel-16</vt:lpstr>
      <vt:lpstr>References</vt:lpstr>
      <vt:lpstr>Objectives for Rel-16 RF requirement continuation work for FR1</vt:lpstr>
      <vt:lpstr>Objectives for Rel-16 RF requirement continuation work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Rel-16 RF requirement work continuation</dc:title>
  <dc:creator>Nokia</dc:creator>
  <cp:lastModifiedBy>Nokia</cp:lastModifiedBy>
  <cp:revision>53</cp:revision>
  <dcterms:created xsi:type="dcterms:W3CDTF">2019-03-18T02:16:21Z</dcterms:created>
  <dcterms:modified xsi:type="dcterms:W3CDTF">2019-03-20T08:49:12Z</dcterms:modified>
</cp:coreProperties>
</file>