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76" autoAdjust="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E3BB42A-6290-4986-81B9-3104E3755F14}" type="datetimeFigureOut">
              <a:rPr lang="en-US" altLang="en-US"/>
              <a:pPr>
                <a:defRPr/>
              </a:pPr>
              <a:t>22-Mar-18</a:t>
            </a:fld>
            <a:endParaRPr lang="en-US" altLang="en-US"/>
          </a:p>
        </p:txBody>
      </p:sp>
      <p:sp>
        <p:nvSpPr>
          <p:cNvPr id="4" name="Slide Image Placeholder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46A9E94-9FA1-4327-805A-EF562CA63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27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6521-A135-418C-86C9-3FA9EAF5B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05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0641D-D178-4B78-BEF3-B2D604830A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7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CC70-378A-4BE3-ABD1-2F15FEB2F2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191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D26D2-883E-455F-B3BB-71A3F68B6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75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C1B8-CC28-4D87-A236-A63A7F7710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CFDD-1C04-4AFE-95E5-D0F483A7CD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97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5549-FBB8-4A1B-B086-D7A79FE37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44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07B2-AB58-4974-AFBB-0A5F1C7915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85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5C5B-B888-4859-A808-72513C86E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8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EF014-19A9-4EAF-8DBF-B352BA599E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58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4BFE-6241-460B-9137-0468F906B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49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94E562-09C6-4B7F-A86A-308C2F2A9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Interim conclusions on IoT for Rel-16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419087-0363-4791-9297-9285A96548C4}" type="slidenum">
              <a:rPr lang="en-US" altLang="en-US" sz="12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6200" y="135704"/>
            <a:ext cx="8686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en-US" altLang="ko-KR" sz="1800" b="1" dirty="0"/>
              <a:t>3GPP TSG RAN Meeting #79               		                        	RP-180581</a:t>
            </a:r>
          </a:p>
          <a:p>
            <a:pPr algn="just">
              <a:buNone/>
            </a:pPr>
            <a:r>
              <a:rPr lang="en-US" altLang="ko-KR" sz="1800" b="1" dirty="0"/>
              <a:t>Chennai, India, March 19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 –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, 2018 </a:t>
            </a:r>
            <a:endParaRPr lang="ko-KR" altLang="ko-KR" sz="1800" dirty="0"/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347663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9.1.1</a:t>
            </a:r>
            <a:endParaRPr lang="ko-KR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6E21C-9BE6-4485-B2EA-0686E4511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E2E30-FA7B-4A22-8888-D1F5D8C48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For Rel-16:</a:t>
            </a:r>
          </a:p>
          <a:p>
            <a:pPr lvl="1"/>
            <a:r>
              <a:rPr lang="en-US" sz="2000" dirty="0"/>
              <a:t>No NR based solution will be studied or specified for the LPWA use cases</a:t>
            </a:r>
          </a:p>
          <a:p>
            <a:pPr lvl="1"/>
            <a:r>
              <a:rPr lang="en-US" sz="2000" dirty="0"/>
              <a:t>LPWA use cases will continue to be addressed by evolving LTE-M(</a:t>
            </a:r>
            <a:r>
              <a:rPr lang="en-US" sz="2000" dirty="0" err="1"/>
              <a:t>eMTC</a:t>
            </a:r>
            <a:r>
              <a:rPr lang="en-US" sz="2000" dirty="0"/>
              <a:t>) and NB-IoT</a:t>
            </a:r>
          </a:p>
          <a:p>
            <a:pPr lvl="1"/>
            <a:r>
              <a:rPr lang="en-US" sz="2000" dirty="0"/>
              <a:t>Potential enhancements to the already supported coexistence between NR and LTE-M(</a:t>
            </a:r>
            <a:r>
              <a:rPr lang="en-US" sz="2000" dirty="0" err="1"/>
              <a:t>eMTC</a:t>
            </a:r>
            <a:r>
              <a:rPr lang="en-US" sz="2000" dirty="0"/>
              <a:t>)/NB-IoT in Rel-15 may be studied and enhancements standardized if useful and not adversely affecting legacy UEs</a:t>
            </a:r>
          </a:p>
          <a:p>
            <a:pPr lvl="1"/>
            <a:r>
              <a:rPr lang="en-US" sz="2000" dirty="0"/>
              <a:t>RAN aspects needed for adding connection of LTE-M(</a:t>
            </a:r>
            <a:r>
              <a:rPr lang="en-US" sz="2000" dirty="0" err="1"/>
              <a:t>eMTC</a:t>
            </a:r>
            <a:r>
              <a:rPr lang="en-US" sz="2000" dirty="0"/>
              <a:t>)/NB-IoT to 5G core will be discussed based on SA2 study outcome</a:t>
            </a:r>
          </a:p>
          <a:p>
            <a:r>
              <a:rPr lang="en-US" sz="2400" dirty="0"/>
              <a:t>Discussion on other aspects of </a:t>
            </a:r>
            <a:r>
              <a:rPr lang="en-US" sz="2400"/>
              <a:t>Rel-16 IoT will </a:t>
            </a:r>
            <a:r>
              <a:rPr lang="en-US" sz="2400" dirty="0"/>
              <a:t>continue until June 2018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F218F3-464C-42BC-9BCF-46CA4D975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26D2-883E-455F-B3BB-71A3F68B6041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9175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맑은 고딕</vt:lpstr>
      <vt:lpstr>Arial</vt:lpstr>
      <vt:lpstr>Calibri</vt:lpstr>
      <vt:lpstr>Office Theme</vt:lpstr>
      <vt:lpstr>Interim conclusions on IoT for Rel-16</vt:lpstr>
      <vt:lpstr>Proposed 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2018-02-28T13:10:42Z</dcterms:created>
  <dcterms:modified xsi:type="dcterms:W3CDTF">2018-03-22T08:23:41Z</dcterms:modified>
</cp:coreProperties>
</file>