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5" d="100"/>
          <a:sy n="55" d="100"/>
        </p:scale>
        <p:origin x="-1123" y="-77"/>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8EB5B2B-2B9B-4C71-9D07-C3F7DC7CF757}" type="datetimeFigureOut">
              <a:rPr lang="en-US" smtClean="0"/>
              <a:pPr/>
              <a:t>6/17/2015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7DC12-98D4-4129-8C1D-96CF44AFB79C}"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8EB5B2B-2B9B-4C71-9D07-C3F7DC7CF757}" type="datetimeFigureOut">
              <a:rPr lang="en-US" smtClean="0"/>
              <a:pPr/>
              <a:t>6/17/2015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7DC12-98D4-4129-8C1D-96CF44AFB79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8EB5B2B-2B9B-4C71-9D07-C3F7DC7CF757}" type="datetimeFigureOut">
              <a:rPr lang="en-US" smtClean="0"/>
              <a:pPr/>
              <a:t>6/17/2015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7DC12-98D4-4129-8C1D-96CF44AFB79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8EB5B2B-2B9B-4C71-9D07-C3F7DC7CF757}" type="datetimeFigureOut">
              <a:rPr lang="en-US" smtClean="0"/>
              <a:pPr/>
              <a:t>6/17/2015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7DC12-98D4-4129-8C1D-96CF44AFB79C}"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8EB5B2B-2B9B-4C71-9D07-C3F7DC7CF757}" type="datetimeFigureOut">
              <a:rPr lang="en-US" smtClean="0"/>
              <a:pPr/>
              <a:t>6/17/2015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7DC12-98D4-4129-8C1D-96CF44AFB79C}"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8EB5B2B-2B9B-4C71-9D07-C3F7DC7CF757}" type="datetimeFigureOut">
              <a:rPr lang="en-US" smtClean="0"/>
              <a:pPr/>
              <a:t>6/17/2015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B7DC12-98D4-4129-8C1D-96CF44AFB79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8EB5B2B-2B9B-4C71-9D07-C3F7DC7CF757}" type="datetimeFigureOut">
              <a:rPr lang="en-US" smtClean="0"/>
              <a:pPr/>
              <a:t>6/17/2015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7B7DC12-98D4-4129-8C1D-96CF44AFB79C}"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8EB5B2B-2B9B-4C71-9D07-C3F7DC7CF757}" type="datetimeFigureOut">
              <a:rPr lang="en-US" smtClean="0"/>
              <a:pPr/>
              <a:t>6/17/2015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7B7DC12-98D4-4129-8C1D-96CF44AFB79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8EB5B2B-2B9B-4C71-9D07-C3F7DC7CF757}" type="datetimeFigureOut">
              <a:rPr lang="en-US" smtClean="0"/>
              <a:pPr/>
              <a:t>6/17/2015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7B7DC12-98D4-4129-8C1D-96CF44AFB79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8EB5B2B-2B9B-4C71-9D07-C3F7DC7CF757}" type="datetimeFigureOut">
              <a:rPr lang="en-US" smtClean="0"/>
              <a:pPr/>
              <a:t>6/17/2015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B7DC12-98D4-4129-8C1D-96CF44AFB79C}"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8EB5B2B-2B9B-4C71-9D07-C3F7DC7CF757}" type="datetimeFigureOut">
              <a:rPr lang="en-US" smtClean="0"/>
              <a:pPr/>
              <a:t>6/17/2015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B7DC12-98D4-4129-8C1D-96CF44AFB79C}"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EB5B2B-2B9B-4C71-9D07-C3F7DC7CF757}" type="datetimeFigureOut">
              <a:rPr lang="en-US" smtClean="0"/>
              <a:pPr/>
              <a:t>6/17/2015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B7DC12-98D4-4129-8C1D-96CF44AFB79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WF on CA bands 3+40 and MSD calculation for CA</a:t>
            </a:r>
            <a:endParaRPr lang="en-US" dirty="0"/>
          </a:p>
        </p:txBody>
      </p:sp>
      <p:sp>
        <p:nvSpPr>
          <p:cNvPr id="3" name="Subtitle 2"/>
          <p:cNvSpPr>
            <a:spLocks noGrp="1"/>
          </p:cNvSpPr>
          <p:nvPr>
            <p:ph type="subTitle" idx="1"/>
          </p:nvPr>
        </p:nvSpPr>
        <p:spPr/>
        <p:txBody>
          <a:bodyPr>
            <a:normAutofit/>
          </a:bodyPr>
          <a:lstStyle/>
          <a:p>
            <a:r>
              <a:rPr lang="en-US" dirty="0" smtClean="0"/>
              <a:t>Huawei, </a:t>
            </a:r>
            <a:r>
              <a:rPr lang="en-US" dirty="0" err="1" smtClean="0"/>
              <a:t>HiSilicon</a:t>
            </a:r>
            <a:r>
              <a:rPr lang="en-US" dirty="0" smtClean="0"/>
              <a:t>, Qualcomm, Samsung, Nokia Networks, Ericsson, Intel, </a:t>
            </a:r>
            <a:r>
              <a:rPr lang="en-US" dirty="0" smtClean="0"/>
              <a:t>LGE</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During the work for CA B3 + B40, the “antenna isolation” / “antenna port isolation” has been brought up for MSD calculation</a:t>
            </a:r>
          </a:p>
          <a:p>
            <a:r>
              <a:rPr lang="en-US" dirty="0" smtClean="0"/>
              <a:t>So far, the antenna port isolation level for MSD calculation has been assumed to be 10dB since Release 8. At the same time, there was concern expressed that this assumption may not be what is observed in the conductive test for REFSENS measurement where antennas are disconnected.</a:t>
            </a:r>
          </a:p>
          <a:p>
            <a:r>
              <a:rPr lang="en-US" dirty="0" smtClean="0"/>
              <a:t>The “antenna isolation” / “antenna port isolation” assumption changes strongly the MSD as shown in R4-152254, R4-153063, R4-153875</a:t>
            </a:r>
          </a:p>
          <a:p>
            <a:r>
              <a:rPr lang="en-US" dirty="0" smtClean="0"/>
              <a:t>For the CA with B3 + B40 with such MSD problems there is an urgent need to finalize the WI to facilitate deployment</a:t>
            </a:r>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WF</a:t>
            </a:r>
            <a:endParaRPr lang="en-US" dirty="0"/>
          </a:p>
        </p:txBody>
      </p:sp>
      <p:sp>
        <p:nvSpPr>
          <p:cNvPr id="3" name="Content Placeholder 2"/>
          <p:cNvSpPr>
            <a:spLocks noGrp="1"/>
          </p:cNvSpPr>
          <p:nvPr>
            <p:ph idx="1"/>
          </p:nvPr>
        </p:nvSpPr>
        <p:spPr/>
        <p:txBody>
          <a:bodyPr>
            <a:normAutofit fontScale="70000" lnSpcReduction="20000"/>
          </a:bodyPr>
          <a:lstStyle/>
          <a:p>
            <a:r>
              <a:rPr lang="en-US" dirty="0"/>
              <a:t>T</a:t>
            </a:r>
            <a:r>
              <a:rPr lang="en-US" dirty="0" smtClean="0"/>
              <a:t>he current MSD values in the brackets that are captured in the submitted CR for CA B3+B40 at RAN#68 (RP-150668 and RP-150673) are accepted and the CRs are approved to close the two CA WIs</a:t>
            </a:r>
          </a:p>
          <a:p>
            <a:r>
              <a:rPr lang="en-US" dirty="0" smtClean="0"/>
              <a:t>Further inputs for CA B3+B40 at RAN4#76 will be taken into account in finalizing the MSD values</a:t>
            </a:r>
          </a:p>
          <a:p>
            <a:r>
              <a:rPr lang="en-US" dirty="0" smtClean="0"/>
              <a:t>RAN4 should study the “antenna coupling” /”antenna port coupling” which is needed for the MSD/REFSENS calculation and aim to resolve the MSD technical discrepancies before end of Release 13</a:t>
            </a:r>
          </a:p>
          <a:p>
            <a:r>
              <a:rPr lang="en-US" dirty="0" smtClean="0"/>
              <a:t>All the completed CA combinations with MSD issues are not affected by this study</a:t>
            </a:r>
          </a:p>
          <a:p>
            <a:r>
              <a:rPr lang="en-US" dirty="0" smtClean="0"/>
              <a:t>When the study concludes, how to apply the study conclusions to the CA combinations that are still open will be discussed and decided in RAN4</a:t>
            </a:r>
          </a:p>
          <a:p>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109</TotalTime>
  <Words>280</Words>
  <Application>Microsoft Office PowerPoint</Application>
  <PresentationFormat>On-screen Show (4:3)</PresentationFormat>
  <Paragraphs>13</Paragraphs>
  <Slides>3</Slides>
  <Notes>0</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Office Theme</vt:lpstr>
      <vt:lpstr>WF on CA bands 3+40 and MSD calculation for CA</vt:lpstr>
      <vt:lpstr>Background</vt:lpstr>
      <vt:lpstr>WF</vt:lpstr>
    </vt:vector>
  </TitlesOfParts>
  <Company>Huawei Technologies Co.,Ltd.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CA bands 3+40 and MSD</dc:title>
  <dc:creator>X73996</dc:creator>
  <cp:lastModifiedBy>X73996</cp:lastModifiedBy>
  <cp:revision>25</cp:revision>
  <dcterms:created xsi:type="dcterms:W3CDTF">2015-06-17T07:45:30Z</dcterms:created>
  <dcterms:modified xsi:type="dcterms:W3CDTF">2015-06-18T06:52:20Z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flag">
    <vt:lpwstr>1434523060</vt:lpwstr>
  </property>
</Properties>
</file>