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r>
              <a:rPr lang="fr-FR" b="1" dirty="0">
                <a:solidFill>
                  <a:srgbClr val="FF0000"/>
                </a:solidFill>
              </a:rPr>
              <a:t>r</a:t>
            </a:r>
            <a:r>
              <a:rPr lang="fr-FR" b="1" dirty="0">
                <a:solidFill>
                  <a:srgbClr val="FF0000"/>
                </a:solidFill>
                <a:highlight>
                  <a:srgbClr val="00FF00"/>
                </a:highlight>
              </a:rPr>
              <a:t>3</a:t>
            </a:r>
            <a:endParaRPr lang="fr-FR" dirty="0">
              <a:solidFill>
                <a:srgbClr val="92D050"/>
              </a:solidFill>
              <a:highlight>
                <a:srgbClr val="00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Orange, CMCC, DISH, Vodafone, AT&amp;T, China </a:t>
            </a:r>
            <a:r>
              <a:rPr lang="fr-FR" dirty="0" err="1">
                <a:solidFill>
                  <a:srgbClr val="FF0000"/>
                </a:solidFill>
              </a:rPr>
              <a:t>Unicom</a:t>
            </a:r>
            <a:r>
              <a:rPr lang="fr-FR" dirty="0">
                <a:solidFill>
                  <a:srgbClr val="FF0000"/>
                </a:solidFill>
              </a:rPr>
              <a:t>, Qualcomm,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Ericsson,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[Verizon]</a:t>
            </a:r>
            <a:endParaRPr lang="en-GB" noProof="0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>
                <a:solidFill>
                  <a:srgbClr val="FF0000"/>
                </a:solidFill>
              </a:rPr>
              <a:t>At RAN5#82 several contributions regarding TT spherical coverage test cases are presented: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R5-191727 and R5-191836: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0.65xMU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R5-191956: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2 dB Upper bound 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0.45 MU (the upper bound of MU value used for TT calculation is 4.5 dB) for Min EIRP at 50t%-tile CDF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 MU (the upper bound of MU value used for TT calculation is 5 dB) for EIS spherical coverage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(November 20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/>
              <a:t>) for execution in any possible certification. At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 and new TT </a:t>
            </a:r>
            <a:r>
              <a:rPr lang="en-GB">
                <a:solidFill>
                  <a:srgbClr val="FF0000"/>
                </a:solidFill>
              </a:rPr>
              <a:t>(Agreed WF </a:t>
            </a:r>
            <a:r>
              <a:rPr lang="en-GB" dirty="0">
                <a:solidFill>
                  <a:srgbClr val="FF0000"/>
                </a:solidFill>
              </a:rPr>
              <a:t>in slide3)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4394</TotalTime>
  <Words>511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188</cp:revision>
  <dcterms:created xsi:type="dcterms:W3CDTF">2018-05-23T08:39:00Z</dcterms:created>
  <dcterms:modified xsi:type="dcterms:W3CDTF">2019-02-28T10:24:21Z</dcterms:modified>
</cp:coreProperties>
</file>