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60" d="100"/>
          <a:sy n="60" d="100"/>
        </p:scale>
        <p:origin x="4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#82</a:t>
            </a:r>
            <a:endParaRPr lang="en-US" b="1" dirty="0"/>
          </a:p>
          <a:p>
            <a:r>
              <a:rPr lang="en-US" b="1" dirty="0"/>
              <a:t>Athens, Greece, 25th Feb – 1st Mar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R5-191516</a:t>
            </a:r>
            <a:r>
              <a:rPr lang="fr-FR" b="1" dirty="0">
                <a:highlight>
                  <a:srgbClr val="FFFF00"/>
                </a:highlight>
              </a:rPr>
              <a:t>r1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92500" lnSpcReduction="20000"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noProof="0" dirty="0"/>
              <a:t>Introduces the still missing UL-MIMO Test cases and minor few TC alignment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Introduced UL-MIMO MU (R5-190955) and TT (R5-190954 and R5-190956)</a:t>
            </a:r>
          </a:p>
          <a:p>
            <a:pPr lvl="1"/>
            <a:r>
              <a:rPr lang="en-GB" dirty="0"/>
              <a:t>Introduced New CA TCs and </a:t>
            </a:r>
            <a:r>
              <a:rPr lang="en-GB" dirty="0" err="1"/>
              <a:t>RefSense</a:t>
            </a:r>
            <a:r>
              <a:rPr lang="en-GB" dirty="0"/>
              <a:t> for SUL and 4RX new tests</a:t>
            </a:r>
          </a:p>
          <a:p>
            <a:pPr lvl="1"/>
            <a:r>
              <a:rPr lang="en-GB" dirty="0">
                <a:highlight>
                  <a:srgbClr val="FFFF00"/>
                </a:highlight>
              </a:rPr>
              <a:t>New TCs introduced at RAN5#82 added</a:t>
            </a: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Added missing Test </a:t>
            </a:r>
            <a:r>
              <a:rPr lang="en-GB" dirty="0"/>
              <a:t>Cases: 6.3B.3.1, 6.3B.3.2, 6.3B.3.3, 6.3B.3.4</a:t>
            </a:r>
          </a:p>
          <a:p>
            <a:pPr lvl="1"/>
            <a:r>
              <a:rPr lang="en-GB" dirty="0">
                <a:highlight>
                  <a:srgbClr val="FFFF00"/>
                </a:highlight>
              </a:rPr>
              <a:t>New TCs introduced at RAN5#82 added</a:t>
            </a:r>
          </a:p>
          <a:p>
            <a:pPr lvl="1"/>
            <a:endParaRPr lang="en-GB" noProof="0" dirty="0"/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4371</TotalTime>
  <Words>422</Words>
  <Application>Microsoft Office PowerPoint</Application>
  <PresentationFormat>On-screen Show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168</cp:revision>
  <dcterms:created xsi:type="dcterms:W3CDTF">2018-05-23T08:39:00Z</dcterms:created>
  <dcterms:modified xsi:type="dcterms:W3CDTF">2019-02-27T09:41:02Z</dcterms:modified>
</cp:coreProperties>
</file>