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6"/>
  </p:notesMasterIdLst>
  <p:handoutMasterIdLst>
    <p:handoutMasterId r:id="rId7"/>
  </p:handoutMasterIdLst>
  <p:sldIdLst>
    <p:sldId id="341" r:id="rId2"/>
    <p:sldId id="363" r:id="rId3"/>
    <p:sldId id="364" r:id="rId4"/>
    <p:sldId id="365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6364" autoAdjust="0"/>
  </p:normalViewPr>
  <p:slideViewPr>
    <p:cSldViewPr snapToGrid="0">
      <p:cViewPr varScale="1">
        <p:scale>
          <a:sx n="110" d="100"/>
          <a:sy n="110" d="100"/>
        </p:scale>
        <p:origin x="125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DAD3DD58-109F-4229-9990-C1F6077B2649}"/>
    <pc:docChg chg="custSel addSld delSld modSld modMainMaster">
      <pc:chgData name="Olivier Genoud" userId="e3287607-b312-4221-8c8d-a6943b641987" providerId="ADAL" clId="{DAD3DD58-109F-4229-9990-C1F6077B2649}" dt="2023-07-05T13:08:48.653" v="73" actId="478"/>
      <pc:docMkLst>
        <pc:docMk/>
      </pc:docMkLst>
      <pc:sldChg chg="modSp mod">
        <pc:chgData name="Olivier Genoud" userId="e3287607-b312-4221-8c8d-a6943b641987" providerId="ADAL" clId="{DAD3DD58-109F-4229-9990-C1F6077B2649}" dt="2023-06-29T09:58:19.712" v="1" actId="6549"/>
        <pc:sldMkLst>
          <pc:docMk/>
          <pc:sldMk cId="0" sldId="341"/>
        </pc:sldMkLst>
        <pc:spChg chg="mod">
          <ac:chgData name="Olivier Genoud" userId="e3287607-b312-4221-8c8d-a6943b641987" providerId="ADAL" clId="{DAD3DD58-109F-4229-9990-C1F6077B2649}" dt="2023-06-29T09:58:19.71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DAD3DD58-109F-4229-9990-C1F6077B2649}" dt="2023-07-05T13:06:16.868" v="68" actId="14734"/>
        <pc:sldMkLst>
          <pc:docMk/>
          <pc:sldMk cId="0" sldId="363"/>
        </pc:sldMkLst>
        <pc:spChg chg="add del mod">
          <ac:chgData name="Olivier Genoud" userId="e3287607-b312-4221-8c8d-a6943b641987" providerId="ADAL" clId="{DAD3DD58-109F-4229-9990-C1F6077B2649}" dt="2023-07-05T13:05:56.317" v="66" actId="478"/>
          <ac:spMkLst>
            <pc:docMk/>
            <pc:sldMk cId="0" sldId="363"/>
            <ac:spMk id="2" creationId="{FBD13C7E-034B-4CDD-89E1-96F5DEDF8A73}"/>
          </ac:spMkLst>
        </pc:spChg>
        <pc:graphicFrameChg chg="del">
          <ac:chgData name="Olivier Genoud" userId="e3287607-b312-4221-8c8d-a6943b641987" providerId="ADAL" clId="{DAD3DD58-109F-4229-9990-C1F6077B2649}" dt="2023-07-05T13:02:44.128" v="42" actId="478"/>
          <ac:graphicFrameMkLst>
            <pc:docMk/>
            <pc:sldMk cId="0" sldId="363"/>
            <ac:graphicFrameMk id="3" creationId="{31C9F9C8-E09C-793B-3913-DA96164872E6}"/>
          </ac:graphicFrameMkLst>
        </pc:graphicFrameChg>
        <pc:graphicFrameChg chg="add mod modGraphic">
          <ac:chgData name="Olivier Genoud" userId="e3287607-b312-4221-8c8d-a6943b641987" providerId="ADAL" clId="{DAD3DD58-109F-4229-9990-C1F6077B2649}" dt="2023-07-05T13:06:16.868" v="68" actId="14734"/>
          <ac:graphicFrameMkLst>
            <pc:docMk/>
            <pc:sldMk cId="0" sldId="363"/>
            <ac:graphicFrameMk id="4" creationId="{C6172BC3-0C08-28E4-A655-9DBF8AAABC4E}"/>
          </ac:graphicFrameMkLst>
        </pc:graphicFrameChg>
      </pc:sldChg>
      <pc:sldChg chg="addSp delSp modSp mod">
        <pc:chgData name="Olivier Genoud" userId="e3287607-b312-4221-8c8d-a6943b641987" providerId="ADAL" clId="{DAD3DD58-109F-4229-9990-C1F6077B2649}" dt="2023-07-05T13:08:48.653" v="73" actId="478"/>
        <pc:sldMkLst>
          <pc:docMk/>
          <pc:sldMk cId="0" sldId="364"/>
        </pc:sldMkLst>
        <pc:spChg chg="add del mod">
          <ac:chgData name="Olivier Genoud" userId="e3287607-b312-4221-8c8d-a6943b641987" providerId="ADAL" clId="{DAD3DD58-109F-4229-9990-C1F6077B2649}" dt="2023-07-05T13:08:48.653" v="73" actId="478"/>
          <ac:spMkLst>
            <pc:docMk/>
            <pc:sldMk cId="0" sldId="364"/>
            <ac:spMk id="2" creationId="{0BD2EE78-4230-2825-BA1C-2C6727E9D378}"/>
          </ac:spMkLst>
        </pc:spChg>
        <pc:spChg chg="mod">
          <ac:chgData name="Olivier Genoud" userId="e3287607-b312-4221-8c8d-a6943b641987" providerId="ADAL" clId="{DAD3DD58-109F-4229-9990-C1F6077B2649}" dt="2023-07-05T13:08:41.232" v="72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DAD3DD58-109F-4229-9990-C1F6077B2649}" dt="2023-07-05T13:06:26.780" v="69" actId="47"/>
        <pc:sldMkLst>
          <pc:docMk/>
          <pc:sldMk cId="1584278712" sldId="366"/>
        </pc:sldMkLst>
      </pc:sldChg>
      <pc:sldMasterChg chg="modSp mod modSldLayout">
        <pc:chgData name="Olivier Genoud" userId="e3287607-b312-4221-8c8d-a6943b641987" providerId="ADAL" clId="{DAD3DD58-109F-4229-9990-C1F6077B2649}" dt="2023-06-29T09:58:41.420" v="19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AD3DD58-109F-4229-9990-C1F6077B2649}" dt="2023-06-29T09:58:41.420" v="19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AD3DD58-109F-4229-9990-C1F6077B2649}" dt="2023-06-29T09:58:35.742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AD3DD58-109F-4229-9990-C1F6077B2649}" dt="2023-06-29T09:58:35.742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F5057BA2-1C79-4AA8-8AB0-72F37194EFAE}"/>
    <pc:docChg chg="custSel addSld delSld modSld modMainMaster">
      <pc:chgData name="Olivier Genoud" userId="e3287607-b312-4221-8c8d-a6943b641987" providerId="ADAL" clId="{F5057BA2-1C79-4AA8-8AB0-72F37194EFAE}" dt="2024-04-17T14:38:36.551" v="96" actId="20577"/>
      <pc:docMkLst>
        <pc:docMk/>
      </pc:docMkLst>
      <pc:sldChg chg="modSp mod">
        <pc:chgData name="Olivier Genoud" userId="e3287607-b312-4221-8c8d-a6943b641987" providerId="ADAL" clId="{F5057BA2-1C79-4AA8-8AB0-72F37194EFAE}" dt="2024-04-15T14:05:07.960" v="1" actId="6549"/>
        <pc:sldMkLst>
          <pc:docMk/>
          <pc:sldMk cId="0" sldId="341"/>
        </pc:sldMkLst>
        <pc:spChg chg="mod">
          <ac:chgData name="Olivier Genoud" userId="e3287607-b312-4221-8c8d-a6943b641987" providerId="ADAL" clId="{F5057BA2-1C79-4AA8-8AB0-72F37194EFAE}" dt="2024-04-15T14:05:07.960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F5057BA2-1C79-4AA8-8AB0-72F37194EFAE}" dt="2024-04-17T14:36:59.348" v="57" actId="1076"/>
        <pc:sldMkLst>
          <pc:docMk/>
          <pc:sldMk cId="0" sldId="363"/>
        </pc:sldMkLst>
        <pc:spChg chg="add del mod">
          <ac:chgData name="Olivier Genoud" userId="e3287607-b312-4221-8c8d-a6943b641987" providerId="ADAL" clId="{F5057BA2-1C79-4AA8-8AB0-72F37194EFAE}" dt="2024-04-17T14:36:43.075" v="56" actId="478"/>
          <ac:spMkLst>
            <pc:docMk/>
            <pc:sldMk cId="0" sldId="363"/>
            <ac:spMk id="2" creationId="{3A39272B-B307-359D-528F-EE86119316E9}"/>
          </ac:spMkLst>
        </pc:spChg>
        <pc:graphicFrameChg chg="add mod modGraphic">
          <ac:chgData name="Olivier Genoud" userId="e3287607-b312-4221-8c8d-a6943b641987" providerId="ADAL" clId="{F5057BA2-1C79-4AA8-8AB0-72F37194EFAE}" dt="2024-04-17T14:36:59.348" v="57" actId="1076"/>
          <ac:graphicFrameMkLst>
            <pc:docMk/>
            <pc:sldMk cId="0" sldId="363"/>
            <ac:graphicFrameMk id="3" creationId="{ADCF83D1-447A-CDE7-D756-FD49EB431263}"/>
          </ac:graphicFrameMkLst>
        </pc:graphicFrameChg>
        <pc:graphicFrameChg chg="del">
          <ac:chgData name="Olivier Genoud" userId="e3287607-b312-4221-8c8d-a6943b641987" providerId="ADAL" clId="{F5057BA2-1C79-4AA8-8AB0-72F37194EFAE}" dt="2024-04-17T14:35:27.563" v="42" actId="478"/>
          <ac:graphicFrameMkLst>
            <pc:docMk/>
            <pc:sldMk cId="0" sldId="363"/>
            <ac:graphicFrameMk id="4" creationId="{09259098-153C-2C40-8177-3620EE5C5997}"/>
          </ac:graphicFrameMkLst>
        </pc:graphicFrameChg>
      </pc:sldChg>
      <pc:sldChg chg="addSp delSp modSp mod">
        <pc:chgData name="Olivier Genoud" userId="e3287607-b312-4221-8c8d-a6943b641987" providerId="ADAL" clId="{F5057BA2-1C79-4AA8-8AB0-72F37194EFAE}" dt="2024-04-17T14:38:36.551" v="96" actId="20577"/>
        <pc:sldMkLst>
          <pc:docMk/>
          <pc:sldMk cId="0" sldId="364"/>
        </pc:sldMkLst>
        <pc:spChg chg="add del mod">
          <ac:chgData name="Olivier Genoud" userId="e3287607-b312-4221-8c8d-a6943b641987" providerId="ADAL" clId="{F5057BA2-1C79-4AA8-8AB0-72F37194EFAE}" dt="2024-04-17T14:38:06.344" v="76" actId="478"/>
          <ac:spMkLst>
            <pc:docMk/>
            <pc:sldMk cId="0" sldId="364"/>
            <ac:spMk id="2" creationId="{AF39D3E5-A19C-4D4B-57E2-62917E3301F7}"/>
          </ac:spMkLst>
        </pc:spChg>
        <pc:spChg chg="mod">
          <ac:chgData name="Olivier Genoud" userId="e3287607-b312-4221-8c8d-a6943b641987" providerId="ADAL" clId="{F5057BA2-1C79-4AA8-8AB0-72F37194EFAE}" dt="2024-04-17T14:38:36.551" v="96" actId="20577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F5057BA2-1C79-4AA8-8AB0-72F37194EFAE}" dt="2024-04-17T14:37:04.262" v="58" actId="47"/>
        <pc:sldMkLst>
          <pc:docMk/>
          <pc:sldMk cId="2551781911" sldId="366"/>
        </pc:sldMkLst>
      </pc:sldChg>
      <pc:sldMasterChg chg="modSp mod modSldLayout">
        <pc:chgData name="Olivier Genoud" userId="e3287607-b312-4221-8c8d-a6943b641987" providerId="ADAL" clId="{F5057BA2-1C79-4AA8-8AB0-72F37194EFAE}" dt="2024-04-15T14:05:31.207" v="19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5057BA2-1C79-4AA8-8AB0-72F37194EFAE}" dt="2024-04-15T14:05:31.207" v="19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5057BA2-1C79-4AA8-8AB0-72F37194EFAE}" dt="2024-04-15T14:05:26.840" v="1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5057BA2-1C79-4AA8-8AB0-72F37194EFAE}" dt="2024-04-15T14:05:26.840" v="1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FA810B9-8345-4F46-9220-B54AF7666B60}"/>
    <pc:docChg chg="custSel modSld">
      <pc:chgData name="Olivier Genoud" userId="e3287607-b312-4221-8c8d-a6943b641987" providerId="ADAL" clId="{6FA810B9-8345-4F46-9220-B54AF7666B60}" dt="2023-10-23T20:43:54.789" v="140" actId="1036"/>
      <pc:docMkLst>
        <pc:docMk/>
      </pc:docMkLst>
      <pc:sldChg chg="addSp delSp modSp mod">
        <pc:chgData name="Olivier Genoud" userId="e3287607-b312-4221-8c8d-a6943b641987" providerId="ADAL" clId="{6FA810B9-8345-4F46-9220-B54AF7666B60}" dt="2023-10-23T20:43:54.789" v="140" actId="1036"/>
        <pc:sldMkLst>
          <pc:docMk/>
          <pc:sldMk cId="0" sldId="363"/>
        </pc:sldMkLst>
        <pc:spChg chg="del">
          <ac:chgData name="Olivier Genoud" userId="e3287607-b312-4221-8c8d-a6943b641987" providerId="ADAL" clId="{6FA810B9-8345-4F46-9220-B54AF7666B60}" dt="2023-10-23T20:43:28.661" v="126" actId="478"/>
          <ac:spMkLst>
            <pc:docMk/>
            <pc:sldMk cId="0" sldId="363"/>
            <ac:spMk id="2" creationId="{551BC51B-2EB4-D7B1-D637-88A13F96A997}"/>
          </ac:spMkLst>
        </pc:spChg>
        <pc:graphicFrameChg chg="add mod modGraphic">
          <ac:chgData name="Olivier Genoud" userId="e3287607-b312-4221-8c8d-a6943b641987" providerId="ADAL" clId="{6FA810B9-8345-4F46-9220-B54AF7666B60}" dt="2023-10-23T20:43:54.789" v="140" actId="1036"/>
          <ac:graphicFrameMkLst>
            <pc:docMk/>
            <pc:sldMk cId="0" sldId="363"/>
            <ac:graphicFrameMk id="3" creationId="{56E49148-DC48-CB06-7D9F-CF0E0E4269CB}"/>
          </ac:graphicFrameMkLst>
        </pc:graphicFrameChg>
        <pc:graphicFrameChg chg="del">
          <ac:chgData name="Olivier Genoud" userId="e3287607-b312-4221-8c8d-a6943b641987" providerId="ADAL" clId="{6FA810B9-8345-4F46-9220-B54AF7666B60}" dt="2023-10-23T20:39:29.019" v="46" actId="478"/>
          <ac:graphicFrameMkLst>
            <pc:docMk/>
            <pc:sldMk cId="0" sldId="363"/>
            <ac:graphicFrameMk id="4" creationId="{C6172BC3-0C08-28E4-A655-9DBF8AAABC4E}"/>
          </ac:graphicFrameMkLst>
        </pc:graphicFrameChg>
      </pc:sldChg>
      <pc:sldChg chg="delSp modSp mod">
        <pc:chgData name="Olivier Genoud" userId="e3287607-b312-4221-8c8d-a6943b641987" providerId="ADAL" clId="{6FA810B9-8345-4F46-9220-B54AF7666B60}" dt="2023-10-23T08:02:22.860" v="45"/>
        <pc:sldMkLst>
          <pc:docMk/>
          <pc:sldMk cId="0" sldId="364"/>
        </pc:sldMkLst>
        <pc:spChg chg="del">
          <ac:chgData name="Olivier Genoud" userId="e3287607-b312-4221-8c8d-a6943b641987" providerId="ADAL" clId="{6FA810B9-8345-4F46-9220-B54AF7666B60}" dt="2023-10-23T07:48:04.073" v="43" actId="478"/>
          <ac:spMkLst>
            <pc:docMk/>
            <pc:sldMk cId="0" sldId="364"/>
            <ac:spMk id="2" creationId="{5C097966-10B9-1785-325C-5ABEB0D385C5}"/>
          </ac:spMkLst>
        </pc:spChg>
        <pc:spChg chg="mod">
          <ac:chgData name="Olivier Genoud" userId="e3287607-b312-4221-8c8d-a6943b641987" providerId="ADAL" clId="{6FA810B9-8345-4F46-9220-B54AF7666B60}" dt="2023-10-23T08:02:22.860" v="45"/>
          <ac:spMkLst>
            <pc:docMk/>
            <pc:sldMk cId="0" sldId="364"/>
            <ac:spMk id="8195" creationId="{B1E48C8A-7FE9-4A59-B12B-984054E51AA2}"/>
          </ac:spMkLst>
        </pc:spChg>
      </pc:sldChg>
      <pc:sldChg chg="delSp mod">
        <pc:chgData name="Olivier Genoud" userId="e3287607-b312-4221-8c8d-a6943b641987" providerId="ADAL" clId="{6FA810B9-8345-4F46-9220-B54AF7666B60}" dt="2023-10-23T07:47:56.476" v="42" actId="478"/>
        <pc:sldMkLst>
          <pc:docMk/>
          <pc:sldMk cId="1982388090" sldId="365"/>
        </pc:sldMkLst>
        <pc:spChg chg="del">
          <ac:chgData name="Olivier Genoud" userId="e3287607-b312-4221-8c8d-a6943b641987" providerId="ADAL" clId="{6FA810B9-8345-4F46-9220-B54AF7666B60}" dt="2023-10-23T07:47:56.476" v="42" actId="478"/>
          <ac:spMkLst>
            <pc:docMk/>
            <pc:sldMk cId="1982388090" sldId="365"/>
            <ac:spMk id="3" creationId="{48D1EB10-08A2-F0DC-1235-9896B99182EE}"/>
          </ac:spMkLst>
        </pc:spChg>
      </pc:sldChg>
    </pc:docChg>
  </pc:docChgLst>
  <pc:docChgLst>
    <pc:chgData name="Olivier Genoud" userId="e3287607-b312-4221-8c8d-a6943b641987" providerId="ADAL" clId="{57E56E35-38D8-4CF5-8C4D-B2FD06A3C9AF}"/>
    <pc:docChg chg="modSld modMainMaster">
      <pc:chgData name="Olivier Genoud" userId="e3287607-b312-4221-8c8d-a6943b641987" providerId="ADAL" clId="{57E56E35-38D8-4CF5-8C4D-B2FD06A3C9AF}" dt="2022-12-16T14:43:20.900" v="53"/>
      <pc:docMkLst>
        <pc:docMk/>
      </pc:docMkLst>
      <pc:sldChg chg="modSp mod">
        <pc:chgData name="Olivier Genoud" userId="e3287607-b312-4221-8c8d-a6943b641987" providerId="ADAL" clId="{57E56E35-38D8-4CF5-8C4D-B2FD06A3C9AF}" dt="2022-12-16T14:42:38.157" v="35" actId="6549"/>
        <pc:sldMkLst>
          <pc:docMk/>
          <pc:sldMk cId="0" sldId="341"/>
        </pc:sldMkLst>
        <pc:spChg chg="mod">
          <ac:chgData name="Olivier Genoud" userId="e3287607-b312-4221-8c8d-a6943b641987" providerId="ADAL" clId="{57E56E35-38D8-4CF5-8C4D-B2FD06A3C9AF}" dt="2022-12-16T14:42:38.157" v="35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57E56E35-38D8-4CF5-8C4D-B2FD06A3C9AF}" dt="2022-12-16T14:43:17.428" v="52" actId="1076"/>
        <pc:sldMkLst>
          <pc:docMk/>
          <pc:sldMk cId="0" sldId="363"/>
        </pc:sldMkLst>
        <pc:spChg chg="add mod">
          <ac:chgData name="Olivier Genoud" userId="e3287607-b312-4221-8c8d-a6943b641987" providerId="ADAL" clId="{57E56E35-38D8-4CF5-8C4D-B2FD06A3C9AF}" dt="2022-12-16T14:43:17.428" v="52" actId="1076"/>
          <ac:spMkLst>
            <pc:docMk/>
            <pc:sldMk cId="0" sldId="363"/>
            <ac:spMk id="2" creationId="{39673ED8-91C5-B9A4-10F9-C1EE4CD2E2B1}"/>
          </ac:spMkLst>
        </pc:spChg>
      </pc:sldChg>
      <pc:sldChg chg="addSp modSp">
        <pc:chgData name="Olivier Genoud" userId="e3287607-b312-4221-8c8d-a6943b641987" providerId="ADAL" clId="{57E56E35-38D8-4CF5-8C4D-B2FD06A3C9AF}" dt="2022-12-16T14:43:20.900" v="53"/>
        <pc:sldMkLst>
          <pc:docMk/>
          <pc:sldMk cId="0" sldId="364"/>
        </pc:sldMkLst>
        <pc:spChg chg="add mod">
          <ac:chgData name="Olivier Genoud" userId="e3287607-b312-4221-8c8d-a6943b641987" providerId="ADAL" clId="{57E56E35-38D8-4CF5-8C4D-B2FD06A3C9AF}" dt="2022-12-16T14:43:20.900" v="53"/>
          <ac:spMkLst>
            <pc:docMk/>
            <pc:sldMk cId="0" sldId="364"/>
            <ac:spMk id="2" creationId="{27975203-DE7F-FDA8-3116-9E8924128876}"/>
          </ac:spMkLst>
        </pc:spChg>
      </pc:sldChg>
      <pc:sldMasterChg chg="modSp mod modSldLayout">
        <pc:chgData name="Olivier Genoud" userId="e3287607-b312-4221-8c8d-a6943b641987" providerId="ADAL" clId="{57E56E35-38D8-4CF5-8C4D-B2FD06A3C9AF}" dt="2022-12-16T14:42:33.340" v="3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7E56E35-38D8-4CF5-8C4D-B2FD06A3C9AF}" dt="2022-12-16T14:42:33.340" v="3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7E56E35-38D8-4CF5-8C4D-B2FD06A3C9AF}" dt="2022-12-16T14:42:25.932" v="25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7E56E35-38D8-4CF5-8C4D-B2FD06A3C9AF}" dt="2022-12-16T14:42:25.932" v="25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07B03DC-BE06-40E1-8E44-0F1FD5F63435}"/>
    <pc:docChg chg="custSel addSld delSld modSld modMainMaster">
      <pc:chgData name="Olivier Genoud" userId="e3287607-b312-4221-8c8d-a6943b641987" providerId="ADAL" clId="{F07B03DC-BE06-40E1-8E44-0F1FD5F63435}" dt="2023-04-20T09:14:19.819" v="134" actId="403"/>
      <pc:docMkLst>
        <pc:docMk/>
      </pc:docMkLst>
      <pc:sldChg chg="modSp mod">
        <pc:chgData name="Olivier Genoud" userId="e3287607-b312-4221-8c8d-a6943b641987" providerId="ADAL" clId="{F07B03DC-BE06-40E1-8E44-0F1FD5F63435}" dt="2023-04-13T07:19:32.876" v="23" actId="6549"/>
        <pc:sldMkLst>
          <pc:docMk/>
          <pc:sldMk cId="0" sldId="341"/>
        </pc:sldMkLst>
        <pc:spChg chg="mod">
          <ac:chgData name="Olivier Genoud" userId="e3287607-b312-4221-8c8d-a6943b641987" providerId="ADAL" clId="{F07B03DC-BE06-40E1-8E44-0F1FD5F63435}" dt="2023-04-13T07:19:32.876" v="23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F07B03DC-BE06-40E1-8E44-0F1FD5F63435}" dt="2023-04-20T07:08:10.906" v="99" actId="20577"/>
        <pc:sldMkLst>
          <pc:docMk/>
          <pc:sldMk cId="0" sldId="363"/>
        </pc:sldMkLst>
        <pc:spChg chg="add del mod">
          <ac:chgData name="Olivier Genoud" userId="e3287607-b312-4221-8c8d-a6943b641987" providerId="ADAL" clId="{F07B03DC-BE06-40E1-8E44-0F1FD5F63435}" dt="2023-04-20T07:01:10.465" v="69" actId="478"/>
          <ac:spMkLst>
            <pc:docMk/>
            <pc:sldMk cId="0" sldId="363"/>
            <ac:spMk id="2" creationId="{17371EAB-E498-8812-0982-370D4C16483E}"/>
          </ac:spMkLst>
        </pc:spChg>
        <pc:graphicFrameChg chg="add mod modGraphic">
          <ac:chgData name="Olivier Genoud" userId="e3287607-b312-4221-8c8d-a6943b641987" providerId="ADAL" clId="{F07B03DC-BE06-40E1-8E44-0F1FD5F63435}" dt="2023-04-20T07:08:10.906" v="99" actId="20577"/>
          <ac:graphicFrameMkLst>
            <pc:docMk/>
            <pc:sldMk cId="0" sldId="363"/>
            <ac:graphicFrameMk id="3" creationId="{31C9F9C8-E09C-793B-3913-DA96164872E6}"/>
          </ac:graphicFrameMkLst>
        </pc:graphicFrameChg>
        <pc:graphicFrameChg chg="del">
          <ac:chgData name="Olivier Genoud" userId="e3287607-b312-4221-8c8d-a6943b641987" providerId="ADAL" clId="{F07B03DC-BE06-40E1-8E44-0F1FD5F63435}" dt="2023-04-20T06:58:46.644" v="27" actId="478"/>
          <ac:graphicFrameMkLst>
            <pc:docMk/>
            <pc:sldMk cId="0" sldId="363"/>
            <ac:graphicFrameMk id="5" creationId="{71EA641D-886B-C19D-2403-9A4E25B1FCF8}"/>
          </ac:graphicFrameMkLst>
        </pc:graphicFrameChg>
      </pc:sldChg>
      <pc:sldChg chg="addSp delSp modSp mod">
        <pc:chgData name="Olivier Genoud" userId="e3287607-b312-4221-8c8d-a6943b641987" providerId="ADAL" clId="{F07B03DC-BE06-40E1-8E44-0F1FD5F63435}" dt="2023-04-20T07:03:31.176" v="96" actId="478"/>
        <pc:sldMkLst>
          <pc:docMk/>
          <pc:sldMk cId="0" sldId="364"/>
        </pc:sldMkLst>
        <pc:spChg chg="add del mod">
          <ac:chgData name="Olivier Genoud" userId="e3287607-b312-4221-8c8d-a6943b641987" providerId="ADAL" clId="{F07B03DC-BE06-40E1-8E44-0F1FD5F63435}" dt="2023-04-20T07:03:31.176" v="96" actId="478"/>
          <ac:spMkLst>
            <pc:docMk/>
            <pc:sldMk cId="0" sldId="364"/>
            <ac:spMk id="2" creationId="{1D7CE867-BDDD-CD1E-0300-C41318507A24}"/>
          </ac:spMkLst>
        </pc:spChg>
        <pc:spChg chg="mod">
          <ac:chgData name="Olivier Genoud" userId="e3287607-b312-4221-8c8d-a6943b641987" providerId="ADAL" clId="{F07B03DC-BE06-40E1-8E44-0F1FD5F63435}" dt="2023-04-20T07:02:50.312" v="95" actId="20577"/>
          <ac:spMkLst>
            <pc:docMk/>
            <pc:sldMk cId="0" sldId="364"/>
            <ac:spMk id="8195" creationId="{B1E48C8A-7FE9-4A59-B12B-984054E51AA2}"/>
          </ac:spMkLst>
        </pc:spChg>
      </pc:sldChg>
      <pc:sldChg chg="modSp new mod">
        <pc:chgData name="Olivier Genoud" userId="e3287607-b312-4221-8c8d-a6943b641987" providerId="ADAL" clId="{F07B03DC-BE06-40E1-8E44-0F1FD5F63435}" dt="2023-04-20T09:14:19.819" v="134" actId="403"/>
        <pc:sldMkLst>
          <pc:docMk/>
          <pc:sldMk cId="346665732" sldId="366"/>
        </pc:sldMkLst>
        <pc:spChg chg="mod">
          <ac:chgData name="Olivier Genoud" userId="e3287607-b312-4221-8c8d-a6943b641987" providerId="ADAL" clId="{F07B03DC-BE06-40E1-8E44-0F1FD5F63435}" dt="2023-04-20T09:14:19.819" v="134" actId="403"/>
          <ac:spMkLst>
            <pc:docMk/>
            <pc:sldMk cId="346665732" sldId="366"/>
            <ac:spMk id="3" creationId="{D4BB200F-369B-90B7-CAEE-743421179472}"/>
          </ac:spMkLst>
        </pc:spChg>
      </pc:sldChg>
      <pc:sldChg chg="add del">
        <pc:chgData name="Olivier Genoud" userId="e3287607-b312-4221-8c8d-a6943b641987" providerId="ADAL" clId="{F07B03DC-BE06-40E1-8E44-0F1FD5F63435}" dt="2023-04-20T07:01:33.445" v="70" actId="47"/>
        <pc:sldMkLst>
          <pc:docMk/>
          <pc:sldMk cId="3647233410" sldId="366"/>
        </pc:sldMkLst>
      </pc:sldChg>
      <pc:sldMasterChg chg="modSp mod modSldLayout">
        <pc:chgData name="Olivier Genoud" userId="e3287607-b312-4221-8c8d-a6943b641987" providerId="ADAL" clId="{F07B03DC-BE06-40E1-8E44-0F1FD5F63435}" dt="2023-04-13T07:19:28.556" v="2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07B03DC-BE06-40E1-8E44-0F1FD5F63435}" dt="2023-04-13T07:19:28.556" v="2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07B03DC-BE06-40E1-8E44-0F1FD5F63435}" dt="2023-04-13T07:19:23.389" v="19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07B03DC-BE06-40E1-8E44-0F1FD5F63435}" dt="2023-04-13T07:19:23.389" v="19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5F17FF7F-EBC2-4565-8807-A2D86A81EC76}"/>
    <pc:docChg chg="addSld delSld modSld modMainMaster">
      <pc:chgData name="Olivier Genoud" userId="e3287607-b312-4221-8c8d-a6943b641987" providerId="ADAL" clId="{5F17FF7F-EBC2-4565-8807-A2D86A81EC76}" dt="2022-07-06T12:57:42.419" v="55" actId="47"/>
      <pc:docMkLst>
        <pc:docMk/>
      </pc:docMkLst>
      <pc:sldChg chg="modSp mod">
        <pc:chgData name="Olivier Genoud" userId="e3287607-b312-4221-8c8d-a6943b641987" providerId="ADAL" clId="{5F17FF7F-EBC2-4565-8807-A2D86A81EC76}" dt="2022-07-06T06:42:10.324" v="0" actId="6549"/>
        <pc:sldMkLst>
          <pc:docMk/>
          <pc:sldMk cId="1982388090" sldId="365"/>
        </pc:sldMkLst>
        <pc:spChg chg="mod">
          <ac:chgData name="Olivier Genoud" userId="e3287607-b312-4221-8c8d-a6943b641987" providerId="ADAL" clId="{5F17FF7F-EBC2-4565-8807-A2D86A81EC76}" dt="2022-07-06T06:42:10.324" v="0" actId="6549"/>
          <ac:spMkLst>
            <pc:docMk/>
            <pc:sldMk cId="1982388090" sldId="365"/>
            <ac:spMk id="2" creationId="{1AAD1C53-1AF7-4D67-908E-5043A522076D}"/>
          </ac:spMkLst>
        </pc:spChg>
      </pc:sldChg>
      <pc:sldChg chg="delSp modSp new del mod">
        <pc:chgData name="Olivier Genoud" userId="e3287607-b312-4221-8c8d-a6943b641987" providerId="ADAL" clId="{5F17FF7F-EBC2-4565-8807-A2D86A81EC76}" dt="2022-07-06T12:57:42.419" v="55" actId="47"/>
        <pc:sldMkLst>
          <pc:docMk/>
          <pc:sldMk cId="2957944099" sldId="366"/>
        </pc:sldMkLst>
        <pc:spChg chg="del">
          <ac:chgData name="Olivier Genoud" userId="e3287607-b312-4221-8c8d-a6943b641987" providerId="ADAL" clId="{5F17FF7F-EBC2-4565-8807-A2D86A81EC76}" dt="2022-07-06T10:29:25.675" v="54" actId="478"/>
          <ac:spMkLst>
            <pc:docMk/>
            <pc:sldMk cId="2957944099" sldId="366"/>
            <ac:spMk id="2" creationId="{11A515FB-DE3B-C5A7-BFAA-D3C4DD79298F}"/>
          </ac:spMkLst>
        </pc:spChg>
        <pc:spChg chg="mod">
          <ac:chgData name="Olivier Genoud" userId="e3287607-b312-4221-8c8d-a6943b641987" providerId="ADAL" clId="{5F17FF7F-EBC2-4565-8807-A2D86A81EC76}" dt="2022-07-06T10:29:21.858" v="53" actId="404"/>
          <ac:spMkLst>
            <pc:docMk/>
            <pc:sldMk cId="2957944099" sldId="366"/>
            <ac:spMk id="3" creationId="{749A6848-FA42-5CC6-4D40-EC2E5A5172BC}"/>
          </ac:spMkLst>
        </pc:spChg>
      </pc:sldChg>
      <pc:sldMasterChg chg="modSp mod">
        <pc:chgData name="Olivier Genoud" userId="e3287607-b312-4221-8c8d-a6943b641987" providerId="ADAL" clId="{5F17FF7F-EBC2-4565-8807-A2D86A81EC76}" dt="2022-07-06T06:42:23.583" v="2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F17FF7F-EBC2-4565-8807-A2D86A81EC76}" dt="2022-07-06T06:42:23.583" v="2" actId="20577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EBDD2A65-48F0-4C08-9612-858A4FDD4BBA}"/>
    <pc:docChg chg="undo custSel delSld modSld modMainMaster">
      <pc:chgData name="Olivier Genoud" userId="e3287607-b312-4221-8c8d-a6943b641987" providerId="ADAL" clId="{EBDD2A65-48F0-4C08-9612-858A4FDD4BBA}" dt="2024-02-07T16:17:10.146" v="85" actId="1076"/>
      <pc:docMkLst>
        <pc:docMk/>
      </pc:docMkLst>
      <pc:sldChg chg="modSp mod">
        <pc:chgData name="Olivier Genoud" userId="e3287607-b312-4221-8c8d-a6943b641987" providerId="ADAL" clId="{EBDD2A65-48F0-4C08-9612-858A4FDD4BBA}" dt="2024-02-06T16:40:29.344" v="1" actId="6549"/>
        <pc:sldMkLst>
          <pc:docMk/>
          <pc:sldMk cId="0" sldId="341"/>
        </pc:sldMkLst>
        <pc:spChg chg="mod">
          <ac:chgData name="Olivier Genoud" userId="e3287607-b312-4221-8c8d-a6943b641987" providerId="ADAL" clId="{EBDD2A65-48F0-4C08-9612-858A4FDD4BBA}" dt="2024-02-06T16:40:29.344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EBDD2A65-48F0-4C08-9612-858A4FDD4BBA}" dt="2024-02-07T16:17:10.146" v="85" actId="1076"/>
        <pc:sldMkLst>
          <pc:docMk/>
          <pc:sldMk cId="0" sldId="363"/>
        </pc:sldMkLst>
        <pc:spChg chg="add del mod">
          <ac:chgData name="Olivier Genoud" userId="e3287607-b312-4221-8c8d-a6943b641987" providerId="ADAL" clId="{EBDD2A65-48F0-4C08-9612-858A4FDD4BBA}" dt="2024-02-07T16:16:59.963" v="84" actId="478"/>
          <ac:spMkLst>
            <pc:docMk/>
            <pc:sldMk cId="0" sldId="363"/>
            <ac:spMk id="2" creationId="{23D0AEA7-EB47-0577-1336-555F595F0FFF}"/>
          </ac:spMkLst>
        </pc:spChg>
        <pc:graphicFrameChg chg="del">
          <ac:chgData name="Olivier Genoud" userId="e3287607-b312-4221-8c8d-a6943b641987" providerId="ADAL" clId="{EBDD2A65-48F0-4C08-9612-858A4FDD4BBA}" dt="2024-02-07T16:14:52.962" v="68" actId="478"/>
          <ac:graphicFrameMkLst>
            <pc:docMk/>
            <pc:sldMk cId="0" sldId="363"/>
            <ac:graphicFrameMk id="3" creationId="{56E49148-DC48-CB06-7D9F-CF0E0E4269CB}"/>
          </ac:graphicFrameMkLst>
        </pc:graphicFrameChg>
        <pc:graphicFrameChg chg="add mod modGraphic">
          <ac:chgData name="Olivier Genoud" userId="e3287607-b312-4221-8c8d-a6943b641987" providerId="ADAL" clId="{EBDD2A65-48F0-4C08-9612-858A4FDD4BBA}" dt="2024-02-07T16:17:10.146" v="85" actId="1076"/>
          <ac:graphicFrameMkLst>
            <pc:docMk/>
            <pc:sldMk cId="0" sldId="363"/>
            <ac:graphicFrameMk id="4" creationId="{09259098-153C-2C40-8177-3620EE5C5997}"/>
          </ac:graphicFrameMkLst>
        </pc:graphicFrameChg>
      </pc:sldChg>
      <pc:sldChg chg="modSp mod">
        <pc:chgData name="Olivier Genoud" userId="e3287607-b312-4221-8c8d-a6943b641987" providerId="ADAL" clId="{EBDD2A65-48F0-4C08-9612-858A4FDD4BBA}" dt="2024-02-06T16:44:26.803" v="67" actId="6549"/>
        <pc:sldMkLst>
          <pc:docMk/>
          <pc:sldMk cId="0" sldId="364"/>
        </pc:sldMkLst>
        <pc:spChg chg="mod">
          <ac:chgData name="Olivier Genoud" userId="e3287607-b312-4221-8c8d-a6943b641987" providerId="ADAL" clId="{EBDD2A65-48F0-4C08-9612-858A4FDD4BBA}" dt="2024-02-06T16:44:26.803" v="67" actId="6549"/>
          <ac:spMkLst>
            <pc:docMk/>
            <pc:sldMk cId="0" sldId="364"/>
            <ac:spMk id="8195" creationId="{B1E48C8A-7FE9-4A59-B12B-984054E51AA2}"/>
          </ac:spMkLst>
        </pc:spChg>
      </pc:sldChg>
      <pc:sldChg chg="del">
        <pc:chgData name="Olivier Genoud" userId="e3287607-b312-4221-8c8d-a6943b641987" providerId="ADAL" clId="{EBDD2A65-48F0-4C08-9612-858A4FDD4BBA}" dt="2024-02-06T16:42:20.436" v="50" actId="47"/>
        <pc:sldMkLst>
          <pc:docMk/>
          <pc:sldMk cId="974964252" sldId="366"/>
        </pc:sldMkLst>
      </pc:sldChg>
      <pc:sldMasterChg chg="modSp mod modSldLayout">
        <pc:chgData name="Olivier Genoud" userId="e3287607-b312-4221-8c8d-a6943b641987" providerId="ADAL" clId="{EBDD2A65-48F0-4C08-9612-858A4FDD4BBA}" dt="2024-02-06T16:41:19.764" v="29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BDD2A65-48F0-4C08-9612-858A4FDD4BBA}" dt="2024-02-06T16:41:19.764" v="29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EBDD2A65-48F0-4C08-9612-858A4FDD4BBA}" dt="2024-02-06T16:41:11.021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EBDD2A65-48F0-4C08-9612-858A4FDD4BBA}" dt="2024-02-06T16:41:11.021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768CDED2-D586-4EA6-93FA-2589E6EBDFED}"/>
    <pc:docChg chg="custSel modSld modMainMaster">
      <pc:chgData name="Olivier Genoud" userId="e3287607-b312-4221-8c8d-a6943b641987" providerId="ADAL" clId="{768CDED2-D586-4EA6-93FA-2589E6EBDFED}" dt="2022-10-25T05:56:54.929" v="8" actId="20577"/>
      <pc:docMkLst>
        <pc:docMk/>
      </pc:docMkLst>
      <pc:sldChg chg="modSp mod">
        <pc:chgData name="Olivier Genoud" userId="e3287607-b312-4221-8c8d-a6943b641987" providerId="ADAL" clId="{768CDED2-D586-4EA6-93FA-2589E6EBDFED}" dt="2022-10-24T14:39:57.783" v="6" actId="207"/>
        <pc:sldMkLst>
          <pc:docMk/>
          <pc:sldMk cId="0" sldId="363"/>
        </pc:sldMkLst>
        <pc:graphicFrameChg chg="modGraphic">
          <ac:chgData name="Olivier Genoud" userId="e3287607-b312-4221-8c8d-a6943b641987" providerId="ADAL" clId="{768CDED2-D586-4EA6-93FA-2589E6EBDFED}" dt="2022-10-24T14:39:57.783" v="6" actId="207"/>
          <ac:graphicFrameMkLst>
            <pc:docMk/>
            <pc:sldMk cId="0" sldId="363"/>
            <ac:graphicFrameMk id="4" creationId="{4C2B0949-CD46-DBFF-C34E-84F8199E5183}"/>
          </ac:graphicFrameMkLst>
        </pc:graphicFrameChg>
      </pc:sldChg>
      <pc:sldMasterChg chg="modSp mod">
        <pc:chgData name="Olivier Genoud" userId="e3287607-b312-4221-8c8d-a6943b641987" providerId="ADAL" clId="{768CDED2-D586-4EA6-93FA-2589E6EBDFED}" dt="2022-10-25T05:56:54.929" v="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68CDED2-D586-4EA6-93FA-2589E6EBDFED}" dt="2022-10-25T05:56:54.929" v="8" actId="20577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9DB66A9-04CE-4CDC-B3F9-8B56E3DC2984}"/>
    <pc:docChg chg="undo custSel modSld modMainMaster">
      <pc:chgData name="Olivier Genoud" userId="e3287607-b312-4221-8c8d-a6943b641987" providerId="ADAL" clId="{09DB66A9-04CE-4CDC-B3F9-8B56E3DC2984}" dt="2022-10-24T13:01:20.803" v="214" actId="1036"/>
      <pc:docMkLst>
        <pc:docMk/>
      </pc:docMkLst>
      <pc:sldChg chg="modSp mod">
        <pc:chgData name="Olivier Genoud" userId="e3287607-b312-4221-8c8d-a6943b641987" providerId="ADAL" clId="{09DB66A9-04CE-4CDC-B3F9-8B56E3DC2984}" dt="2022-10-24T06:57:26.392" v="1" actId="6549"/>
        <pc:sldMkLst>
          <pc:docMk/>
          <pc:sldMk cId="0" sldId="341"/>
        </pc:sldMkLst>
        <pc:spChg chg="mod">
          <ac:chgData name="Olivier Genoud" userId="e3287607-b312-4221-8c8d-a6943b641987" providerId="ADAL" clId="{09DB66A9-04CE-4CDC-B3F9-8B56E3DC2984}" dt="2022-10-24T06:57:26.39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09DB66A9-04CE-4CDC-B3F9-8B56E3DC2984}" dt="2022-10-24T13:01:20.803" v="214" actId="1036"/>
        <pc:sldMkLst>
          <pc:docMk/>
          <pc:sldMk cId="0" sldId="363"/>
        </pc:sldMkLst>
        <pc:spChg chg="add del mod">
          <ac:chgData name="Olivier Genoud" userId="e3287607-b312-4221-8c8d-a6943b641987" providerId="ADAL" clId="{09DB66A9-04CE-4CDC-B3F9-8B56E3DC2984}" dt="2022-10-24T13:00:56.403" v="209" actId="478"/>
          <ac:spMkLst>
            <pc:docMk/>
            <pc:sldMk cId="0" sldId="363"/>
            <ac:spMk id="2" creationId="{2B9BEBC5-3E6A-63DB-CF0D-9789D5532AB5}"/>
          </ac:spMkLst>
        </pc:spChg>
        <pc:graphicFrameChg chg="del">
          <ac:chgData name="Olivier Genoud" userId="e3287607-b312-4221-8c8d-a6943b641987" providerId="ADAL" clId="{09DB66A9-04CE-4CDC-B3F9-8B56E3DC2984}" dt="2022-10-24T12:58:09.783" v="185" actId="478"/>
          <ac:graphicFrameMkLst>
            <pc:docMk/>
            <pc:sldMk cId="0" sldId="363"/>
            <ac:graphicFrameMk id="3" creationId="{536F56B5-FFDC-71B0-EEF5-A455414E6448}"/>
          </ac:graphicFrameMkLst>
        </pc:graphicFrameChg>
        <pc:graphicFrameChg chg="add mod modGraphic">
          <ac:chgData name="Olivier Genoud" userId="e3287607-b312-4221-8c8d-a6943b641987" providerId="ADAL" clId="{09DB66A9-04CE-4CDC-B3F9-8B56E3DC2984}" dt="2022-10-24T13:01:20.803" v="214" actId="1036"/>
          <ac:graphicFrameMkLst>
            <pc:docMk/>
            <pc:sldMk cId="0" sldId="363"/>
            <ac:graphicFrameMk id="4" creationId="{4C2B0949-CD46-DBFF-C34E-84F8199E5183}"/>
          </ac:graphicFrameMkLst>
        </pc:graphicFrameChg>
      </pc:sldChg>
      <pc:sldChg chg="modSp mod">
        <pc:chgData name="Olivier Genoud" userId="e3287607-b312-4221-8c8d-a6943b641987" providerId="ADAL" clId="{09DB66A9-04CE-4CDC-B3F9-8B56E3DC2984}" dt="2022-10-24T07:05:37.418" v="184" actId="6549"/>
        <pc:sldMkLst>
          <pc:docMk/>
          <pc:sldMk cId="0" sldId="364"/>
        </pc:sldMkLst>
        <pc:spChg chg="mod">
          <ac:chgData name="Olivier Genoud" userId="e3287607-b312-4221-8c8d-a6943b641987" providerId="ADAL" clId="{09DB66A9-04CE-4CDC-B3F9-8B56E3DC2984}" dt="2022-10-24T07:05:37.418" v="184" actId="6549"/>
          <ac:spMkLst>
            <pc:docMk/>
            <pc:sldMk cId="0" sldId="364"/>
            <ac:spMk id="8195" creationId="{B1E48C8A-7FE9-4A59-B12B-984054E51AA2}"/>
          </ac:spMkLst>
        </pc:spChg>
      </pc:sldChg>
      <pc:sldMasterChg chg="modSp mod modSldLayout">
        <pc:chgData name="Olivier Genoud" userId="e3287607-b312-4221-8c8d-a6943b641987" providerId="ADAL" clId="{09DB66A9-04CE-4CDC-B3F9-8B56E3DC2984}" dt="2022-10-24T06:57:50.135" v="2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09DB66A9-04CE-4CDC-B3F9-8B56E3DC2984}" dt="2022-10-24T06:57:50.135" v="2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09DB66A9-04CE-4CDC-B3F9-8B56E3DC2984}" dt="2022-10-24T06:57:44.055" v="1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09DB66A9-04CE-4CDC-B3F9-8B56E3DC2984}" dt="2022-10-24T06:57:44.055" v="1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1E8647A1-136A-48C6-9040-E8830FB25BC0}"/>
    <pc:docChg chg="undo custSel modSld">
      <pc:chgData name="Olivier Genoud" userId="e3287607-b312-4221-8c8d-a6943b641987" providerId="ADAL" clId="{1E8647A1-136A-48C6-9040-E8830FB25BC0}" dt="2023-02-01T16:10:58.381" v="88" actId="478"/>
      <pc:docMkLst>
        <pc:docMk/>
      </pc:docMkLst>
      <pc:sldChg chg="addSp delSp modSp mod">
        <pc:chgData name="Olivier Genoud" userId="e3287607-b312-4221-8c8d-a6943b641987" providerId="ADAL" clId="{1E8647A1-136A-48C6-9040-E8830FB25BC0}" dt="2023-02-01T16:10:45.228" v="87" actId="207"/>
        <pc:sldMkLst>
          <pc:docMk/>
          <pc:sldMk cId="0" sldId="363"/>
        </pc:sldMkLst>
        <pc:spChg chg="del">
          <ac:chgData name="Olivier Genoud" userId="e3287607-b312-4221-8c8d-a6943b641987" providerId="ADAL" clId="{1E8647A1-136A-48C6-9040-E8830FB25BC0}" dt="2023-02-01T16:10:30.573" v="85" actId="478"/>
          <ac:spMkLst>
            <pc:docMk/>
            <pc:sldMk cId="0" sldId="363"/>
            <ac:spMk id="2" creationId="{39673ED8-91C5-B9A4-10F9-C1EE4CD2E2B1}"/>
          </ac:spMkLst>
        </pc:spChg>
        <pc:graphicFrameChg chg="add del mod">
          <ac:chgData name="Olivier Genoud" userId="e3287607-b312-4221-8c8d-a6943b641987" providerId="ADAL" clId="{1E8647A1-136A-48C6-9040-E8830FB25BC0}" dt="2023-02-01T16:08:47.982" v="34"/>
          <ac:graphicFrameMkLst>
            <pc:docMk/>
            <pc:sldMk cId="0" sldId="363"/>
            <ac:graphicFrameMk id="3" creationId="{78179976-4279-DCA4-2BEF-3551C8C6E99C}"/>
          </ac:graphicFrameMkLst>
        </pc:graphicFrameChg>
        <pc:graphicFrameChg chg="del">
          <ac:chgData name="Olivier Genoud" userId="e3287607-b312-4221-8c8d-a6943b641987" providerId="ADAL" clId="{1E8647A1-136A-48C6-9040-E8830FB25BC0}" dt="2023-02-01T16:08:44.020" v="32" actId="478"/>
          <ac:graphicFrameMkLst>
            <pc:docMk/>
            <pc:sldMk cId="0" sldId="363"/>
            <ac:graphicFrameMk id="4" creationId="{4C2B0949-CD46-DBFF-C34E-84F8199E5183}"/>
          </ac:graphicFrameMkLst>
        </pc:graphicFrameChg>
        <pc:graphicFrameChg chg="add mod modGraphic">
          <ac:chgData name="Olivier Genoud" userId="e3287607-b312-4221-8c8d-a6943b641987" providerId="ADAL" clId="{1E8647A1-136A-48C6-9040-E8830FB25BC0}" dt="2023-02-01T16:10:45.228" v="87" actId="207"/>
          <ac:graphicFrameMkLst>
            <pc:docMk/>
            <pc:sldMk cId="0" sldId="363"/>
            <ac:graphicFrameMk id="5" creationId="{71EA641D-886B-C19D-2403-9A4E25B1FCF8}"/>
          </ac:graphicFrameMkLst>
        </pc:graphicFrameChg>
      </pc:sldChg>
      <pc:sldChg chg="delSp modSp mod">
        <pc:chgData name="Olivier Genoud" userId="e3287607-b312-4221-8c8d-a6943b641987" providerId="ADAL" clId="{1E8647A1-136A-48C6-9040-E8830FB25BC0}" dt="2023-02-01T16:10:58.381" v="88" actId="478"/>
        <pc:sldMkLst>
          <pc:docMk/>
          <pc:sldMk cId="0" sldId="364"/>
        </pc:sldMkLst>
        <pc:spChg chg="del">
          <ac:chgData name="Olivier Genoud" userId="e3287607-b312-4221-8c8d-a6943b641987" providerId="ADAL" clId="{1E8647A1-136A-48C6-9040-E8830FB25BC0}" dt="2023-02-01T16:10:58.381" v="88" actId="478"/>
          <ac:spMkLst>
            <pc:docMk/>
            <pc:sldMk cId="0" sldId="364"/>
            <ac:spMk id="2" creationId="{27975203-DE7F-FDA8-3116-9E8924128876}"/>
          </ac:spMkLst>
        </pc:spChg>
        <pc:spChg chg="mod">
          <ac:chgData name="Olivier Genoud" userId="e3287607-b312-4221-8c8d-a6943b641987" providerId="ADAL" clId="{1E8647A1-136A-48C6-9040-E8830FB25BC0}" dt="2023-01-31T21:04:06.582" v="31" actId="403"/>
          <ac:spMkLst>
            <pc:docMk/>
            <pc:sldMk cId="0" sldId="364"/>
            <ac:spMk id="8195" creationId="{B1E48C8A-7FE9-4A59-B12B-984054E51AA2}"/>
          </ac:spMkLst>
        </pc:spChg>
      </pc:sldChg>
    </pc:docChg>
  </pc:docChgLst>
  <pc:docChgLst>
    <pc:chgData name="Olivier Genoud" userId="e3287607-b312-4221-8c8d-a6943b641987" providerId="ADAL" clId="{8B078C53-1DD5-4ECA-9319-50A76F6B8850}"/>
    <pc:docChg chg="undo custSel modSld modMainMaster">
      <pc:chgData name="Olivier Genoud" userId="e3287607-b312-4221-8c8d-a6943b641987" providerId="ADAL" clId="{8B078C53-1DD5-4ECA-9319-50A76F6B8850}" dt="2022-06-03T13:20:00.727" v="55" actId="478"/>
      <pc:docMkLst>
        <pc:docMk/>
      </pc:docMkLst>
      <pc:sldChg chg="modSp mod">
        <pc:chgData name="Olivier Genoud" userId="e3287607-b312-4221-8c8d-a6943b641987" providerId="ADAL" clId="{8B078C53-1DD5-4ECA-9319-50A76F6B8850}" dt="2022-06-02T16:07:04.765" v="1" actId="6549"/>
        <pc:sldMkLst>
          <pc:docMk/>
          <pc:sldMk cId="0" sldId="341"/>
        </pc:sldMkLst>
        <pc:spChg chg="mod">
          <ac:chgData name="Olivier Genoud" userId="e3287607-b312-4221-8c8d-a6943b641987" providerId="ADAL" clId="{8B078C53-1DD5-4ECA-9319-50A76F6B8850}" dt="2022-06-02T16:07:04.765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8B078C53-1DD5-4ECA-9319-50A76F6B8850}" dt="2022-06-02T16:08:11.827" v="40" actId="1076"/>
        <pc:sldMkLst>
          <pc:docMk/>
          <pc:sldMk cId="0" sldId="363"/>
        </pc:sldMkLst>
        <pc:spChg chg="add mod">
          <ac:chgData name="Olivier Genoud" userId="e3287607-b312-4221-8c8d-a6943b641987" providerId="ADAL" clId="{8B078C53-1DD5-4ECA-9319-50A76F6B8850}" dt="2022-06-02T16:08:11.827" v="40" actId="1076"/>
          <ac:spMkLst>
            <pc:docMk/>
            <pc:sldMk cId="0" sldId="363"/>
            <ac:spMk id="2" creationId="{4D19EC67-BE59-4E5A-A27E-BA022281032B}"/>
          </ac:spMkLst>
        </pc:spChg>
      </pc:sldChg>
      <pc:sldChg chg="addSp modSp">
        <pc:chgData name="Olivier Genoud" userId="e3287607-b312-4221-8c8d-a6943b641987" providerId="ADAL" clId="{8B078C53-1DD5-4ECA-9319-50A76F6B8850}" dt="2022-06-02T16:08:14.402" v="41"/>
        <pc:sldMkLst>
          <pc:docMk/>
          <pc:sldMk cId="0" sldId="364"/>
        </pc:sldMkLst>
        <pc:spChg chg="add mod">
          <ac:chgData name="Olivier Genoud" userId="e3287607-b312-4221-8c8d-a6943b641987" providerId="ADAL" clId="{8B078C53-1DD5-4ECA-9319-50A76F6B8850}" dt="2022-06-02T16:08:14.402" v="41"/>
          <ac:spMkLst>
            <pc:docMk/>
            <pc:sldMk cId="0" sldId="364"/>
            <ac:spMk id="4" creationId="{5D9D56D3-926D-4F43-955C-B1E97E4C5DE5}"/>
          </ac:spMkLst>
        </pc:spChg>
      </pc:sldChg>
      <pc:sldChg chg="addSp delSp modSp mod">
        <pc:chgData name="Olivier Genoud" userId="e3287607-b312-4221-8c8d-a6943b641987" providerId="ADAL" clId="{8B078C53-1DD5-4ECA-9319-50A76F6B8850}" dt="2022-06-03T13:20:00.727" v="55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8B078C53-1DD5-4ECA-9319-50A76F6B8850}" dt="2022-06-03T13:20:00.727" v="55" actId="478"/>
          <ac:spMkLst>
            <pc:docMk/>
            <pc:sldMk cId="1982388090" sldId="365"/>
            <ac:spMk id="5" creationId="{0A2B4B0E-C394-4455-A0C8-1F3B72D2627D}"/>
          </ac:spMkLst>
        </pc:spChg>
        <pc:picChg chg="del mod">
          <ac:chgData name="Olivier Genoud" userId="e3287607-b312-4221-8c8d-a6943b641987" providerId="ADAL" clId="{8B078C53-1DD5-4ECA-9319-50A76F6B8850}" dt="2022-06-03T13:19:44.192" v="48"/>
          <ac:picMkLst>
            <pc:docMk/>
            <pc:sldMk cId="1982388090" sldId="365"/>
            <ac:picMk id="3" creationId="{705974B2-599B-49A0-B37A-0299E9F6E017}"/>
          </ac:picMkLst>
        </pc:picChg>
        <pc:picChg chg="del">
          <ac:chgData name="Olivier Genoud" userId="e3287607-b312-4221-8c8d-a6943b641987" providerId="ADAL" clId="{8B078C53-1DD5-4ECA-9319-50A76F6B8850}" dt="2022-06-03T13:19:16.348" v="43" actId="478"/>
          <ac:picMkLst>
            <pc:docMk/>
            <pc:sldMk cId="1982388090" sldId="365"/>
            <ac:picMk id="4" creationId="{F24A0114-5360-4765-A01D-9C9896845BB8}"/>
          </ac:picMkLst>
        </pc:picChg>
        <pc:picChg chg="add mod">
          <ac:chgData name="Olivier Genoud" userId="e3287607-b312-4221-8c8d-a6943b641987" providerId="ADAL" clId="{8B078C53-1DD5-4ECA-9319-50A76F6B8850}" dt="2022-06-03T13:19:57.175" v="54" actId="1036"/>
          <ac:picMkLst>
            <pc:docMk/>
            <pc:sldMk cId="1982388090" sldId="365"/>
            <ac:picMk id="6" creationId="{579588FC-C830-4E74-A56D-E582B085828C}"/>
          </ac:picMkLst>
        </pc:picChg>
      </pc:sldChg>
      <pc:sldMasterChg chg="modSp mod modSldLayout">
        <pc:chgData name="Olivier Genoud" userId="e3287607-b312-4221-8c8d-a6943b641987" providerId="ADAL" clId="{8B078C53-1DD5-4ECA-9319-50A76F6B8850}" dt="2022-06-02T16:07:31.259" v="1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8B078C53-1DD5-4ECA-9319-50A76F6B8850}" dt="2022-06-02T16:07:31.259" v="17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8B078C53-1DD5-4ECA-9319-50A76F6B8850}" dt="2022-06-02T16:07:25.660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8B078C53-1DD5-4ECA-9319-50A76F6B8850}" dt="2022-06-02T16:07:25.660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CA64901-A268-467C-8083-071E8BAE405E}"/>
    <pc:docChg chg="modSld modMainMaster">
      <pc:chgData name="Olivier Genoud" userId="e3287607-b312-4221-8c8d-a6943b641987" providerId="ADAL" clId="{BCA64901-A268-467C-8083-071E8BAE405E}" dt="2023-09-27T09:34:15.733" v="22" actId="20577"/>
      <pc:docMkLst>
        <pc:docMk/>
      </pc:docMkLst>
      <pc:sldChg chg="modSp mod">
        <pc:chgData name="Olivier Genoud" userId="e3287607-b312-4221-8c8d-a6943b641987" providerId="ADAL" clId="{BCA64901-A268-467C-8083-071E8BAE405E}" dt="2023-09-27T09:33:29.161" v="4" actId="6549"/>
        <pc:sldMkLst>
          <pc:docMk/>
          <pc:sldMk cId="0" sldId="341"/>
        </pc:sldMkLst>
        <pc:spChg chg="mod">
          <ac:chgData name="Olivier Genoud" userId="e3287607-b312-4221-8c8d-a6943b641987" providerId="ADAL" clId="{BCA64901-A268-467C-8083-071E8BAE405E}" dt="2023-09-27T09:33:29.161" v="4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BCA64901-A268-467C-8083-071E8BAE405E}" dt="2023-09-27T09:32:19.436" v="0"/>
        <pc:sldMkLst>
          <pc:docMk/>
          <pc:sldMk cId="0" sldId="363"/>
        </pc:sldMkLst>
        <pc:spChg chg="add mod">
          <ac:chgData name="Olivier Genoud" userId="e3287607-b312-4221-8c8d-a6943b641987" providerId="ADAL" clId="{BCA64901-A268-467C-8083-071E8BAE405E}" dt="2023-09-27T09:32:19.436" v="0"/>
          <ac:spMkLst>
            <pc:docMk/>
            <pc:sldMk cId="0" sldId="363"/>
            <ac:spMk id="2" creationId="{551BC51B-2EB4-D7B1-D637-88A13F96A997}"/>
          </ac:spMkLst>
        </pc:spChg>
      </pc:sldChg>
      <pc:sldChg chg="addSp modSp">
        <pc:chgData name="Olivier Genoud" userId="e3287607-b312-4221-8c8d-a6943b641987" providerId="ADAL" clId="{BCA64901-A268-467C-8083-071E8BAE405E}" dt="2023-09-27T09:32:21.250" v="1"/>
        <pc:sldMkLst>
          <pc:docMk/>
          <pc:sldMk cId="0" sldId="364"/>
        </pc:sldMkLst>
        <pc:spChg chg="add mod">
          <ac:chgData name="Olivier Genoud" userId="e3287607-b312-4221-8c8d-a6943b641987" providerId="ADAL" clId="{BCA64901-A268-467C-8083-071E8BAE405E}" dt="2023-09-27T09:32:21.250" v="1"/>
          <ac:spMkLst>
            <pc:docMk/>
            <pc:sldMk cId="0" sldId="364"/>
            <ac:spMk id="2" creationId="{5C097966-10B9-1785-325C-5ABEB0D385C5}"/>
          </ac:spMkLst>
        </pc:spChg>
      </pc:sldChg>
      <pc:sldChg chg="addSp modSp">
        <pc:chgData name="Olivier Genoud" userId="e3287607-b312-4221-8c8d-a6943b641987" providerId="ADAL" clId="{BCA64901-A268-467C-8083-071E8BAE405E}" dt="2023-09-27T09:32:22.709" v="2"/>
        <pc:sldMkLst>
          <pc:docMk/>
          <pc:sldMk cId="1982388090" sldId="365"/>
        </pc:sldMkLst>
        <pc:spChg chg="add mod">
          <ac:chgData name="Olivier Genoud" userId="e3287607-b312-4221-8c8d-a6943b641987" providerId="ADAL" clId="{BCA64901-A268-467C-8083-071E8BAE405E}" dt="2023-09-27T09:32:22.709" v="2"/>
          <ac:spMkLst>
            <pc:docMk/>
            <pc:sldMk cId="1982388090" sldId="365"/>
            <ac:spMk id="3" creationId="{48D1EB10-08A2-F0DC-1235-9896B99182EE}"/>
          </ac:spMkLst>
        </pc:spChg>
      </pc:sldChg>
      <pc:sldMasterChg chg="modSp mod modSldLayout">
        <pc:chgData name="Olivier Genoud" userId="e3287607-b312-4221-8c8d-a6943b641987" providerId="ADAL" clId="{BCA64901-A268-467C-8083-071E8BAE405E}" dt="2023-09-27T09:34:15.733" v="22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BCA64901-A268-467C-8083-071E8BAE405E}" dt="2023-09-27T09:34:15.733" v="22" actId="20577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BCA64901-A268-467C-8083-071E8BAE405E}" dt="2023-09-27T09:34:09.745" v="20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BCA64901-A268-467C-8083-071E8BAE405E}" dt="2023-09-27T09:34:09.745" v="20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56C9831-3728-44B0-99FA-388056187639}"/>
    <pc:docChg chg="undo custSel addSld delSld modSld">
      <pc:chgData name="Olivier Genoud" userId="e3287607-b312-4221-8c8d-a6943b641987" providerId="ADAL" clId="{656C9831-3728-44B0-99FA-388056187639}" dt="2022-07-05T16:51:26.988" v="110" actId="478"/>
      <pc:docMkLst>
        <pc:docMk/>
      </pc:docMkLst>
      <pc:sldChg chg="addSp delSp modSp mod">
        <pc:chgData name="Olivier Genoud" userId="e3287607-b312-4221-8c8d-a6943b641987" providerId="ADAL" clId="{656C9831-3728-44B0-99FA-388056187639}" dt="2022-07-05T16:48:45.015" v="78" actId="14734"/>
        <pc:sldMkLst>
          <pc:docMk/>
          <pc:sldMk cId="0" sldId="363"/>
        </pc:sldMkLst>
        <pc:spChg chg="del">
          <ac:chgData name="Olivier Genoud" userId="e3287607-b312-4221-8c8d-a6943b641987" providerId="ADAL" clId="{656C9831-3728-44B0-99FA-388056187639}" dt="2022-07-05T16:48:21.048" v="75" actId="478"/>
          <ac:spMkLst>
            <pc:docMk/>
            <pc:sldMk cId="0" sldId="363"/>
            <ac:spMk id="2" creationId="{4D19EC67-BE59-4E5A-A27E-BA022281032B}"/>
          </ac:spMkLst>
        </pc:spChg>
        <pc:graphicFrameChg chg="add mod modGraphic">
          <ac:chgData name="Olivier Genoud" userId="e3287607-b312-4221-8c8d-a6943b641987" providerId="ADAL" clId="{656C9831-3728-44B0-99FA-388056187639}" dt="2022-07-05T16:48:45.015" v="78" actId="14734"/>
          <ac:graphicFrameMkLst>
            <pc:docMk/>
            <pc:sldMk cId="0" sldId="363"/>
            <ac:graphicFrameMk id="3" creationId="{536F56B5-FFDC-71B0-EEF5-A455414E6448}"/>
          </ac:graphicFrameMkLst>
        </pc:graphicFrameChg>
        <pc:graphicFrameChg chg="del">
          <ac:chgData name="Olivier Genoud" userId="e3287607-b312-4221-8c8d-a6943b641987" providerId="ADAL" clId="{656C9831-3728-44B0-99FA-388056187639}" dt="2022-07-05T16:46:56.746" v="1" actId="478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delSp modSp mod">
        <pc:chgData name="Olivier Genoud" userId="e3287607-b312-4221-8c8d-a6943b641987" providerId="ADAL" clId="{656C9831-3728-44B0-99FA-388056187639}" dt="2022-07-05T16:51:26.988" v="110" actId="478"/>
        <pc:sldMkLst>
          <pc:docMk/>
          <pc:sldMk cId="0" sldId="364"/>
        </pc:sldMkLst>
        <pc:spChg chg="del">
          <ac:chgData name="Olivier Genoud" userId="e3287607-b312-4221-8c8d-a6943b641987" providerId="ADAL" clId="{656C9831-3728-44B0-99FA-388056187639}" dt="2022-07-05T16:51:26.988" v="110" actId="478"/>
          <ac:spMkLst>
            <pc:docMk/>
            <pc:sldMk cId="0" sldId="364"/>
            <ac:spMk id="4" creationId="{5D9D56D3-926D-4F43-955C-B1E97E4C5DE5}"/>
          </ac:spMkLst>
        </pc:spChg>
        <pc:spChg chg="mod">
          <ac:chgData name="Olivier Genoud" userId="e3287607-b312-4221-8c8d-a6943b641987" providerId="ADAL" clId="{656C9831-3728-44B0-99FA-388056187639}" dt="2022-07-05T16:50:41.676" v="109" actId="20577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656C9831-3728-44B0-99FA-388056187639}" dt="2022-07-05T16:49:12.068" v="79" actId="47"/>
        <pc:sldMkLst>
          <pc:docMk/>
          <pc:sldMk cId="3785287903" sldId="366"/>
        </pc:sldMkLst>
      </pc:sld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1705DF2F-EE26-467B-BF2F-900D81040E69}"/>
    <pc:docChg chg="custSel delSld modSld modMainMaster">
      <pc:chgData name="Olivier Genoud" userId="e3287607-b312-4221-8c8d-a6943b641987" providerId="ADAL" clId="{1705DF2F-EE26-467B-BF2F-900D81040E69}" dt="2023-04-20T12:05:13.863" v="81" actId="207"/>
      <pc:docMkLst>
        <pc:docMk/>
      </pc:docMkLst>
      <pc:sldChg chg="modSp mod">
        <pc:chgData name="Olivier Genoud" userId="e3287607-b312-4221-8c8d-a6943b641987" providerId="ADAL" clId="{1705DF2F-EE26-467B-BF2F-900D81040E69}" dt="2023-04-20T12:05:13.863" v="81" actId="207"/>
        <pc:sldMkLst>
          <pc:docMk/>
          <pc:sldMk cId="0" sldId="363"/>
        </pc:sldMkLst>
        <pc:graphicFrameChg chg="mod modGraphic">
          <ac:chgData name="Olivier Genoud" userId="e3287607-b312-4221-8c8d-a6943b641987" providerId="ADAL" clId="{1705DF2F-EE26-467B-BF2F-900D81040E69}" dt="2023-04-20T12:05:13.863" v="81" actId="207"/>
          <ac:graphicFrameMkLst>
            <pc:docMk/>
            <pc:sldMk cId="0" sldId="363"/>
            <ac:graphicFrameMk id="3" creationId="{31C9F9C8-E09C-793B-3913-DA96164872E6}"/>
          </ac:graphicFrameMkLst>
        </pc:graphicFrameChg>
      </pc:sldChg>
      <pc:sldChg chg="del">
        <pc:chgData name="Olivier Genoud" userId="e3287607-b312-4221-8c8d-a6943b641987" providerId="ADAL" clId="{1705DF2F-EE26-467B-BF2F-900D81040E69}" dt="2023-04-20T12:01:30.786" v="76" actId="47"/>
        <pc:sldMkLst>
          <pc:docMk/>
          <pc:sldMk cId="346665732" sldId="366"/>
        </pc:sldMkLst>
      </pc:sldChg>
      <pc:sldMasterChg chg="modSp mod">
        <pc:chgData name="Olivier Genoud" userId="e3287607-b312-4221-8c8d-a6943b641987" providerId="ADAL" clId="{1705DF2F-EE26-467B-BF2F-900D81040E69}" dt="2023-04-20T12:04:52.852" v="80" actId="20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1705DF2F-EE26-467B-BF2F-900D81040E69}" dt="2023-04-20T12:04:52.852" v="80" actId="207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9EC7582F-EB70-4763-9754-BB7E7A92FDDD}"/>
    <pc:docChg chg="custSel addSld modSld modMainMaster">
      <pc:chgData name="Olivier Genoud" userId="e3287607-b312-4221-8c8d-a6943b641987" providerId="ADAL" clId="{9EC7582F-EB70-4763-9754-BB7E7A92FDDD}" dt="2023-10-24T09:29:12.731" v="64" actId="20577"/>
      <pc:docMkLst>
        <pc:docMk/>
      </pc:docMkLst>
      <pc:sldChg chg="modSp mod">
        <pc:chgData name="Olivier Genoud" userId="e3287607-b312-4221-8c8d-a6943b641987" providerId="ADAL" clId="{9EC7582F-EB70-4763-9754-BB7E7A92FDDD}" dt="2023-10-24T07:29:22.630" v="15" actId="207"/>
        <pc:sldMkLst>
          <pc:docMk/>
          <pc:sldMk cId="0" sldId="363"/>
        </pc:sldMkLst>
        <pc:graphicFrameChg chg="mod modGraphic">
          <ac:chgData name="Olivier Genoud" userId="e3287607-b312-4221-8c8d-a6943b641987" providerId="ADAL" clId="{9EC7582F-EB70-4763-9754-BB7E7A92FDDD}" dt="2023-10-24T07:29:22.630" v="15" actId="207"/>
          <ac:graphicFrameMkLst>
            <pc:docMk/>
            <pc:sldMk cId="0" sldId="363"/>
            <ac:graphicFrameMk id="3" creationId="{56E49148-DC48-CB06-7D9F-CF0E0E4269CB}"/>
          </ac:graphicFrameMkLst>
        </pc:graphicFrameChg>
      </pc:sldChg>
      <pc:sldChg chg="modSp new mod">
        <pc:chgData name="Olivier Genoud" userId="e3287607-b312-4221-8c8d-a6943b641987" providerId="ADAL" clId="{9EC7582F-EB70-4763-9754-BB7E7A92FDDD}" dt="2023-10-24T09:29:12.731" v="64" actId="20577"/>
        <pc:sldMkLst>
          <pc:docMk/>
          <pc:sldMk cId="974964252" sldId="366"/>
        </pc:sldMkLst>
        <pc:spChg chg="mod">
          <ac:chgData name="Olivier Genoud" userId="e3287607-b312-4221-8c8d-a6943b641987" providerId="ADAL" clId="{9EC7582F-EB70-4763-9754-BB7E7A92FDDD}" dt="2023-10-24T09:29:12.731" v="64" actId="20577"/>
          <ac:spMkLst>
            <pc:docMk/>
            <pc:sldMk cId="974964252" sldId="366"/>
            <ac:spMk id="3" creationId="{B60D557F-42EC-9B8A-1CAE-088EFB3A6509}"/>
          </ac:spMkLst>
        </pc:spChg>
      </pc:sldChg>
      <pc:sldMasterChg chg="modSp mod">
        <pc:chgData name="Olivier Genoud" userId="e3287607-b312-4221-8c8d-a6943b641987" providerId="ADAL" clId="{9EC7582F-EB70-4763-9754-BB7E7A92FDDD}" dt="2023-10-24T07:29:45.084" v="18" actId="20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EC7582F-EB70-4763-9754-BB7E7A92FDDD}" dt="2023-10-24T07:29:45.084" v="18" actId="207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– TTCN Workshop #65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meeting – 18th April 2024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294274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R5w240100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dirty="0"/>
              <a:t>RAN5 </a:t>
            </a:r>
            <a:br>
              <a:rPr lang="en-GB" altLang="en-US" dirty="0"/>
            </a:br>
            <a:r>
              <a:rPr lang="en-GB" altLang="en-US" dirty="0"/>
              <a:t>TTCN Workshop #65</a:t>
            </a:r>
            <a:br>
              <a:rPr lang="en-GB" altLang="en-US" dirty="0"/>
            </a:br>
            <a:r>
              <a:rPr lang="en-GB" altLang="en-US" dirty="0"/>
              <a:t>Agenda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50"/>
            <a:ext cx="9144000" cy="10033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GB" altLang="en-US" sz="3600"/>
              <a:t>MCC TF160</a:t>
            </a:r>
          </a:p>
          <a:p>
            <a:pPr eaLnBrk="1" hangingPunct="1">
              <a:buFontTx/>
              <a:buNone/>
            </a:pPr>
            <a:endParaRPr lang="en-GB" altLang="en-US" sz="360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8300DE8-E1F2-4BE3-8ABF-A1F8407340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Agenda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DCF83D1-447A-CDE7-D756-FD49EB4312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226682"/>
              </p:ext>
            </p:extLst>
          </p:nvPr>
        </p:nvGraphicFramePr>
        <p:xfrm>
          <a:off x="2495005" y="1498963"/>
          <a:ext cx="7201989" cy="4767398"/>
        </p:xfrm>
        <a:graphic>
          <a:graphicData uri="http://schemas.openxmlformats.org/drawingml/2006/table">
            <a:tbl>
              <a:tblPr/>
              <a:tblGrid>
                <a:gridCol w="1006730">
                  <a:extLst>
                    <a:ext uri="{9D8B030D-6E8A-4147-A177-3AD203B41FA5}">
                      <a16:colId xmlns:a16="http://schemas.microsoft.com/office/drawing/2014/main" val="2255339472"/>
                    </a:ext>
                  </a:extLst>
                </a:gridCol>
                <a:gridCol w="4677421">
                  <a:extLst>
                    <a:ext uri="{9D8B030D-6E8A-4147-A177-3AD203B41FA5}">
                      <a16:colId xmlns:a16="http://schemas.microsoft.com/office/drawing/2014/main" val="1985298217"/>
                    </a:ext>
                  </a:extLst>
                </a:gridCol>
                <a:gridCol w="1517838">
                  <a:extLst>
                    <a:ext uri="{9D8B030D-6E8A-4147-A177-3AD203B41FA5}">
                      <a16:colId xmlns:a16="http://schemas.microsoft.com/office/drawing/2014/main" val="1727949166"/>
                    </a:ext>
                  </a:extLst>
                </a:gridCol>
              </a:tblGrid>
              <a:tr h="138248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Tdoc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Topics &amp; Contributions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Company(</a:t>
                      </a:r>
                      <a:r>
                        <a:rPr lang="en-GB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ies</a:t>
                      </a:r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713424"/>
                  </a:ext>
                </a:extLst>
              </a:tr>
              <a:tr h="190500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 Agenda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88538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R5w240100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Agenda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8633680"/>
                  </a:ext>
                </a:extLst>
              </a:tr>
              <a:tr h="190500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1400" b="1" i="1" u="none" strike="noStrike" dirty="0">
                          <a:solidFill>
                            <a:srgbClr val="BFBFBF"/>
                          </a:solidFill>
                          <a:effectLst/>
                          <a:latin typeface="Calibri" panose="020F0502020204030204" pitchFamily="34" charset="0"/>
                        </a:rPr>
                        <a:t>2. Upper Tester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1948286"/>
                  </a:ext>
                </a:extLst>
              </a:tr>
              <a:tr h="190500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1400" b="1" i="1" u="none" strike="noStrike" dirty="0">
                          <a:solidFill>
                            <a:srgbClr val="BFBFBF"/>
                          </a:solidFill>
                          <a:effectLst/>
                          <a:latin typeface="Calibri" panose="020F0502020204030204" pitchFamily="34" charset="0"/>
                        </a:rPr>
                        <a:t>3. UTRA / GERAN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6594238"/>
                  </a:ext>
                </a:extLst>
              </a:tr>
              <a:tr h="190500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 LTE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265099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R5w240102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Updated guidelines on LTE test execution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113569"/>
                  </a:ext>
                </a:extLst>
              </a:tr>
              <a:tr h="190500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1400" b="1" i="1" u="none" strike="noStrike" dirty="0">
                          <a:solidFill>
                            <a:srgbClr val="BFBFBF"/>
                          </a:solidFill>
                          <a:effectLst/>
                          <a:latin typeface="Calibri" panose="020F0502020204030204" pitchFamily="34" charset="0"/>
                        </a:rPr>
                        <a:t>5. WLAN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854192"/>
                  </a:ext>
                </a:extLst>
              </a:tr>
              <a:tr h="190500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1400" b="1" i="1" u="none" strike="noStrike" dirty="0">
                          <a:solidFill>
                            <a:srgbClr val="BFBFBF"/>
                          </a:solidFill>
                          <a:effectLst/>
                          <a:latin typeface="Calibri" panose="020F0502020204030204" pitchFamily="34" charset="0"/>
                        </a:rPr>
                        <a:t>6. IMS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8431458"/>
                  </a:ext>
                </a:extLst>
              </a:tr>
              <a:tr h="190500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1400" b="1" i="1" u="none" strike="noStrike" dirty="0">
                          <a:solidFill>
                            <a:srgbClr val="BFBFBF"/>
                          </a:solidFill>
                          <a:effectLst/>
                          <a:latin typeface="Calibri" panose="020F0502020204030204" pitchFamily="34" charset="0"/>
                        </a:rPr>
                        <a:t>7. POS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2388553"/>
                  </a:ext>
                </a:extLst>
              </a:tr>
              <a:tr h="190500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 NB-IoT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728095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R5w240103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Rel-17 NB-IoT NTN: NGSO Test Model and ASPs updates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5458091"/>
                  </a:ext>
                </a:extLst>
              </a:tr>
              <a:tr h="190500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1400" b="1" i="1" u="none" strike="noStrike" dirty="0">
                          <a:solidFill>
                            <a:srgbClr val="BFBFBF"/>
                          </a:solidFill>
                          <a:effectLst/>
                          <a:latin typeface="Calibri" panose="020F0502020204030204" pitchFamily="34" charset="0"/>
                        </a:rPr>
                        <a:t>9. MCX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3979247"/>
                  </a:ext>
                </a:extLst>
              </a:tr>
              <a:tr h="190500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 5G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0815621"/>
                  </a:ext>
                </a:extLst>
              </a:tr>
              <a:tr h="24873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R5w240104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Rel-17 SDT: Test Model aspects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68550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R5w240105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Rel-17 NR NTN: GSO Test Model and ASPs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423506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R5w240106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Rel-17 NR QoE: Initial Test Model and ASPs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85348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R5w240107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Updated guidelines on 5GS test execution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7905007"/>
                  </a:ext>
                </a:extLst>
              </a:tr>
              <a:tr h="190500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 Other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959287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R5w240108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RAN5 PRD12 updates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118416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R5w240101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deliveries &amp; miscellaneous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426136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93CE136-81F6-438A-831F-5C4CDFD12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Schedule </a:t>
            </a:r>
            <a:br>
              <a:rPr lang="en-GB" altLang="en-US"/>
            </a:br>
            <a:r>
              <a:rPr lang="en-GB" altLang="en-US"/>
              <a:t>(indicative only, subject to change)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B1E48C8A-7FE9-4A59-B12B-984054E51A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1138"/>
            <a:ext cx="10515600" cy="4919662"/>
          </a:xfrm>
        </p:spPr>
        <p:txBody>
          <a:bodyPr/>
          <a:lstStyle/>
          <a:p>
            <a:r>
              <a:rPr lang="en-GB" altLang="en-US" b="1" dirty="0"/>
              <a:t> 10AM to ~12.30PM CET: </a:t>
            </a:r>
          </a:p>
          <a:p>
            <a:pPr lvl="1"/>
            <a:r>
              <a:rPr lang="en-GB" altLang="en-US" sz="2800" dirty="0"/>
              <a:t>10. 5G</a:t>
            </a:r>
          </a:p>
          <a:p>
            <a:pPr lvl="1"/>
            <a:r>
              <a:rPr lang="en-GB" altLang="en-US" sz="2800" dirty="0"/>
              <a:t>4. LTE</a:t>
            </a:r>
          </a:p>
          <a:p>
            <a:pPr lvl="1"/>
            <a:r>
              <a:rPr lang="en-GB" altLang="en-US" sz="2800" dirty="0"/>
              <a:t>8. NB-IoT</a:t>
            </a:r>
          </a:p>
          <a:p>
            <a:pPr lvl="1"/>
            <a:r>
              <a:rPr lang="en-GB" altLang="en-US" sz="2800" dirty="0"/>
              <a:t>2. Upper Tester</a:t>
            </a:r>
          </a:p>
          <a:p>
            <a:pPr lvl="1"/>
            <a:r>
              <a:rPr lang="en-GB" altLang="en-US" sz="2800" dirty="0"/>
              <a:t>11. Other </a:t>
            </a:r>
          </a:p>
          <a:p>
            <a:pPr lvl="1"/>
            <a:endParaRPr lang="en-GB" altLang="en-US" sz="2800" dirty="0"/>
          </a:p>
          <a:p>
            <a:r>
              <a:rPr lang="en-GB" altLang="en-US" b="1" dirty="0"/>
              <a:t> ~1.30PM CET onwards: </a:t>
            </a:r>
          </a:p>
          <a:p>
            <a:pPr lvl="1"/>
            <a:r>
              <a:rPr lang="en-GB" altLang="en-US" sz="2800" dirty="0"/>
              <a:t>Leftovers (if any) 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D1C53-1AF7-4D67-908E-5043A5220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IPR, Antitrust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9588FC-C830-4E74-A56D-E582B08582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147" y="1436914"/>
            <a:ext cx="6180193" cy="512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38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7248</TotalTime>
  <Words>184</Words>
  <Application>Microsoft Office PowerPoint</Application>
  <PresentationFormat>Widescreen</PresentationFormat>
  <Paragraphs>56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</vt:lpstr>
      <vt:lpstr>Arial</vt:lpstr>
      <vt:lpstr>Calibri</vt:lpstr>
      <vt:lpstr>Calibri Light</vt:lpstr>
      <vt:lpstr>Times New Roman</vt:lpstr>
      <vt:lpstr>Office Theme</vt:lpstr>
      <vt:lpstr>RAN5  TTCN Workshop #65 Agenda</vt:lpstr>
      <vt:lpstr>Agenda</vt:lpstr>
      <vt:lpstr>Schedule  (indicative only, subject to change)</vt:lpstr>
      <vt:lpstr>IPR, Antitrust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663</cp:revision>
  <dcterms:created xsi:type="dcterms:W3CDTF">2010-02-05T13:52:04Z</dcterms:created>
  <dcterms:modified xsi:type="dcterms:W3CDTF">2024-04-17T14:38:40Z</dcterms:modified>
  <cp:contentStatus>Template 2017</cp:contentStatus>
</cp:coreProperties>
</file>