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63" r:id="rId3"/>
    <p:sldId id="364" r:id="rId4"/>
    <p:sldId id="36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6364" autoAdjust="0"/>
  </p:normalViewPr>
  <p:slideViewPr>
    <p:cSldViewPr snapToGrid="0">
      <p:cViewPr varScale="1">
        <p:scale>
          <a:sx n="110" d="100"/>
          <a:sy n="110" d="100"/>
        </p:scale>
        <p:origin x="125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5F17FF7F-EBC2-4565-8807-A2D86A81EC76}"/>
    <pc:docChg chg="addSld delSld modSld modMainMaster">
      <pc:chgData name="Olivier Genoud" userId="e3287607-b312-4221-8c8d-a6943b641987" providerId="ADAL" clId="{5F17FF7F-EBC2-4565-8807-A2D86A81EC76}" dt="2022-07-06T12:57:42.419" v="55" actId="47"/>
      <pc:docMkLst>
        <pc:docMk/>
      </pc:docMkLst>
      <pc:sldChg chg="modSp mod">
        <pc:chgData name="Olivier Genoud" userId="e3287607-b312-4221-8c8d-a6943b641987" providerId="ADAL" clId="{5F17FF7F-EBC2-4565-8807-A2D86A81EC76}" dt="2022-07-06T06:42:10.324" v="0" actId="6549"/>
        <pc:sldMkLst>
          <pc:docMk/>
          <pc:sldMk cId="1982388090" sldId="365"/>
        </pc:sldMkLst>
        <pc:spChg chg="mod">
          <ac:chgData name="Olivier Genoud" userId="e3287607-b312-4221-8c8d-a6943b641987" providerId="ADAL" clId="{5F17FF7F-EBC2-4565-8807-A2D86A81EC76}" dt="2022-07-06T06:42:10.324" v="0" actId="6549"/>
          <ac:spMkLst>
            <pc:docMk/>
            <pc:sldMk cId="1982388090" sldId="365"/>
            <ac:spMk id="2" creationId="{1AAD1C53-1AF7-4D67-908E-5043A522076D}"/>
          </ac:spMkLst>
        </pc:spChg>
      </pc:sldChg>
      <pc:sldChg chg="delSp modSp new del mod">
        <pc:chgData name="Olivier Genoud" userId="e3287607-b312-4221-8c8d-a6943b641987" providerId="ADAL" clId="{5F17FF7F-EBC2-4565-8807-A2D86A81EC76}" dt="2022-07-06T12:57:42.419" v="55" actId="47"/>
        <pc:sldMkLst>
          <pc:docMk/>
          <pc:sldMk cId="2957944099" sldId="366"/>
        </pc:sldMkLst>
        <pc:spChg chg="del">
          <ac:chgData name="Olivier Genoud" userId="e3287607-b312-4221-8c8d-a6943b641987" providerId="ADAL" clId="{5F17FF7F-EBC2-4565-8807-A2D86A81EC76}" dt="2022-07-06T10:29:25.675" v="54" actId="478"/>
          <ac:spMkLst>
            <pc:docMk/>
            <pc:sldMk cId="2957944099" sldId="366"/>
            <ac:spMk id="2" creationId="{11A515FB-DE3B-C5A7-BFAA-D3C4DD79298F}"/>
          </ac:spMkLst>
        </pc:spChg>
        <pc:spChg chg="mod">
          <ac:chgData name="Olivier Genoud" userId="e3287607-b312-4221-8c8d-a6943b641987" providerId="ADAL" clId="{5F17FF7F-EBC2-4565-8807-A2D86A81EC76}" dt="2022-07-06T10:29:21.858" v="53" actId="404"/>
          <ac:spMkLst>
            <pc:docMk/>
            <pc:sldMk cId="2957944099" sldId="366"/>
            <ac:spMk id="3" creationId="{749A6848-FA42-5CC6-4D40-EC2E5A5172BC}"/>
          </ac:spMkLst>
        </pc:spChg>
      </pc:sldChg>
      <pc:sldMasterChg chg="modSp mod">
        <pc:chgData name="Olivier Genoud" userId="e3287607-b312-4221-8c8d-a6943b641987" providerId="ADAL" clId="{5F17FF7F-EBC2-4565-8807-A2D86A81EC76}" dt="2022-07-06T06:42:23.583" v="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F17FF7F-EBC2-4565-8807-A2D86A81EC76}" dt="2022-07-06T06:42:23.583" v="2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8B078C53-1DD5-4ECA-9319-50A76F6B8850}"/>
    <pc:docChg chg="undo custSel modSld modMainMaster">
      <pc:chgData name="Olivier Genoud" userId="e3287607-b312-4221-8c8d-a6943b641987" providerId="ADAL" clId="{8B078C53-1DD5-4ECA-9319-50A76F6B8850}" dt="2022-06-03T13:20:00.727" v="55" actId="478"/>
      <pc:docMkLst>
        <pc:docMk/>
      </pc:docMkLst>
      <pc:sldChg chg="modSp mod">
        <pc:chgData name="Olivier Genoud" userId="e3287607-b312-4221-8c8d-a6943b641987" providerId="ADAL" clId="{8B078C53-1DD5-4ECA-9319-50A76F6B8850}" dt="2022-06-02T16:07:04.765" v="1" actId="6549"/>
        <pc:sldMkLst>
          <pc:docMk/>
          <pc:sldMk cId="0" sldId="341"/>
        </pc:sldMkLst>
        <pc:spChg chg="mod">
          <ac:chgData name="Olivier Genoud" userId="e3287607-b312-4221-8c8d-a6943b641987" providerId="ADAL" clId="{8B078C53-1DD5-4ECA-9319-50A76F6B8850}" dt="2022-06-02T16:07:04.76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8B078C53-1DD5-4ECA-9319-50A76F6B8850}" dt="2022-06-02T16:08:11.827" v="40" actId="1076"/>
        <pc:sldMkLst>
          <pc:docMk/>
          <pc:sldMk cId="0" sldId="363"/>
        </pc:sldMkLst>
        <pc:spChg chg="add mod">
          <ac:chgData name="Olivier Genoud" userId="e3287607-b312-4221-8c8d-a6943b641987" providerId="ADAL" clId="{8B078C53-1DD5-4ECA-9319-50A76F6B8850}" dt="2022-06-02T16:08:11.827" v="40" actId="1076"/>
          <ac:spMkLst>
            <pc:docMk/>
            <pc:sldMk cId="0" sldId="363"/>
            <ac:spMk id="2" creationId="{4D19EC67-BE59-4E5A-A27E-BA022281032B}"/>
          </ac:spMkLst>
        </pc:spChg>
      </pc:sldChg>
      <pc:sldChg chg="addSp modSp">
        <pc:chgData name="Olivier Genoud" userId="e3287607-b312-4221-8c8d-a6943b641987" providerId="ADAL" clId="{8B078C53-1DD5-4ECA-9319-50A76F6B8850}" dt="2022-06-02T16:08:14.402" v="41"/>
        <pc:sldMkLst>
          <pc:docMk/>
          <pc:sldMk cId="0" sldId="364"/>
        </pc:sldMkLst>
        <pc:spChg chg="add mod">
          <ac:chgData name="Olivier Genoud" userId="e3287607-b312-4221-8c8d-a6943b641987" providerId="ADAL" clId="{8B078C53-1DD5-4ECA-9319-50A76F6B8850}" dt="2022-06-02T16:08:14.402" v="41"/>
          <ac:spMkLst>
            <pc:docMk/>
            <pc:sldMk cId="0" sldId="364"/>
            <ac:spMk id="4" creationId="{5D9D56D3-926D-4F43-955C-B1E97E4C5DE5}"/>
          </ac:spMkLst>
        </pc:spChg>
      </pc:sldChg>
      <pc:sldChg chg="addSp delSp modSp mod">
        <pc:chgData name="Olivier Genoud" userId="e3287607-b312-4221-8c8d-a6943b641987" providerId="ADAL" clId="{8B078C53-1DD5-4ECA-9319-50A76F6B8850}" dt="2022-06-03T13:20:00.727" v="55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8B078C53-1DD5-4ECA-9319-50A76F6B8850}" dt="2022-06-03T13:20:00.727" v="55" actId="478"/>
          <ac:spMkLst>
            <pc:docMk/>
            <pc:sldMk cId="1982388090" sldId="365"/>
            <ac:spMk id="5" creationId="{0A2B4B0E-C394-4455-A0C8-1F3B72D2627D}"/>
          </ac:spMkLst>
        </pc:spChg>
        <pc:picChg chg="del mod">
          <ac:chgData name="Olivier Genoud" userId="e3287607-b312-4221-8c8d-a6943b641987" providerId="ADAL" clId="{8B078C53-1DD5-4ECA-9319-50A76F6B8850}" dt="2022-06-03T13:19:44.192" v="48"/>
          <ac:picMkLst>
            <pc:docMk/>
            <pc:sldMk cId="1982388090" sldId="365"/>
            <ac:picMk id="3" creationId="{705974B2-599B-49A0-B37A-0299E9F6E017}"/>
          </ac:picMkLst>
        </pc:picChg>
        <pc:picChg chg="del">
          <ac:chgData name="Olivier Genoud" userId="e3287607-b312-4221-8c8d-a6943b641987" providerId="ADAL" clId="{8B078C53-1DD5-4ECA-9319-50A76F6B8850}" dt="2022-06-03T13:19:16.348" v="43" actId="478"/>
          <ac:picMkLst>
            <pc:docMk/>
            <pc:sldMk cId="1982388090" sldId="365"/>
            <ac:picMk id="4" creationId="{F24A0114-5360-4765-A01D-9C9896845BB8}"/>
          </ac:picMkLst>
        </pc:picChg>
        <pc:picChg chg="add mod">
          <ac:chgData name="Olivier Genoud" userId="e3287607-b312-4221-8c8d-a6943b641987" providerId="ADAL" clId="{8B078C53-1DD5-4ECA-9319-50A76F6B8850}" dt="2022-06-03T13:19:57.175" v="54" actId="1036"/>
          <ac:picMkLst>
            <pc:docMk/>
            <pc:sldMk cId="1982388090" sldId="365"/>
            <ac:picMk id="6" creationId="{579588FC-C830-4E74-A56D-E582B085828C}"/>
          </ac:picMkLst>
        </pc:picChg>
      </pc:sldChg>
      <pc:sldMasterChg chg="modSp mod modSldLayout">
        <pc:chgData name="Olivier Genoud" userId="e3287607-b312-4221-8c8d-a6943b641987" providerId="ADAL" clId="{8B078C53-1DD5-4ECA-9319-50A76F6B8850}" dt="2022-06-02T16:07:31.259" v="1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B078C53-1DD5-4ECA-9319-50A76F6B8850}" dt="2022-06-02T16:07:31.259" v="1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8B078C53-1DD5-4ECA-9319-50A76F6B8850}" dt="2022-06-02T16:07:25.66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8B078C53-1DD5-4ECA-9319-50A76F6B8850}" dt="2022-06-02T16:07:25.66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56C9831-3728-44B0-99FA-388056187639}"/>
    <pc:docChg chg="undo custSel addSld delSld modSld">
      <pc:chgData name="Olivier Genoud" userId="e3287607-b312-4221-8c8d-a6943b641987" providerId="ADAL" clId="{656C9831-3728-44B0-99FA-388056187639}" dt="2022-07-05T16:51:26.988" v="110" actId="478"/>
      <pc:docMkLst>
        <pc:docMk/>
      </pc:docMkLst>
      <pc:sldChg chg="addSp delSp modSp mod">
        <pc:chgData name="Olivier Genoud" userId="e3287607-b312-4221-8c8d-a6943b641987" providerId="ADAL" clId="{656C9831-3728-44B0-99FA-388056187639}" dt="2022-07-05T16:48:45.015" v="78" actId="14734"/>
        <pc:sldMkLst>
          <pc:docMk/>
          <pc:sldMk cId="0" sldId="363"/>
        </pc:sldMkLst>
        <pc:spChg chg="del">
          <ac:chgData name="Olivier Genoud" userId="e3287607-b312-4221-8c8d-a6943b641987" providerId="ADAL" clId="{656C9831-3728-44B0-99FA-388056187639}" dt="2022-07-05T16:48:21.048" v="75" actId="478"/>
          <ac:spMkLst>
            <pc:docMk/>
            <pc:sldMk cId="0" sldId="363"/>
            <ac:spMk id="2" creationId="{4D19EC67-BE59-4E5A-A27E-BA022281032B}"/>
          </ac:spMkLst>
        </pc:spChg>
        <pc:graphicFrameChg chg="add mod modGraphic">
          <ac:chgData name="Olivier Genoud" userId="e3287607-b312-4221-8c8d-a6943b641987" providerId="ADAL" clId="{656C9831-3728-44B0-99FA-388056187639}" dt="2022-07-05T16:48:45.015" v="78" actId="14734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del">
          <ac:chgData name="Olivier Genoud" userId="e3287607-b312-4221-8c8d-a6943b641987" providerId="ADAL" clId="{656C9831-3728-44B0-99FA-388056187639}" dt="2022-07-05T16:46:56.746" v="1" actId="478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delSp modSp mod">
        <pc:chgData name="Olivier Genoud" userId="e3287607-b312-4221-8c8d-a6943b641987" providerId="ADAL" clId="{656C9831-3728-44B0-99FA-388056187639}" dt="2022-07-05T16:51:26.988" v="110" actId="478"/>
        <pc:sldMkLst>
          <pc:docMk/>
          <pc:sldMk cId="0" sldId="364"/>
        </pc:sldMkLst>
        <pc:spChg chg="del">
          <ac:chgData name="Olivier Genoud" userId="e3287607-b312-4221-8c8d-a6943b641987" providerId="ADAL" clId="{656C9831-3728-44B0-99FA-388056187639}" dt="2022-07-05T16:51:26.988" v="110" actId="478"/>
          <ac:spMkLst>
            <pc:docMk/>
            <pc:sldMk cId="0" sldId="364"/>
            <ac:spMk id="4" creationId="{5D9D56D3-926D-4F43-955C-B1E97E4C5DE5}"/>
          </ac:spMkLst>
        </pc:spChg>
        <pc:spChg chg="mod">
          <ac:chgData name="Olivier Genoud" userId="e3287607-b312-4221-8c8d-a6943b641987" providerId="ADAL" clId="{656C9831-3728-44B0-99FA-388056187639}" dt="2022-07-05T16:50:41.676" v="109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656C9831-3728-44B0-99FA-388056187639}" dt="2022-07-05T16:49:12.068" v="79" actId="47"/>
        <pc:sldMkLst>
          <pc:docMk/>
          <pc:sldMk cId="3785287903" sldId="36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– TTCN Workshop #58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6th July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R5w220200r1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RAN5 </a:t>
            </a:r>
            <a:br>
              <a:rPr lang="en-GB" altLang="en-US" dirty="0"/>
            </a:br>
            <a:r>
              <a:rPr lang="en-GB" altLang="en-US" dirty="0"/>
              <a:t>TTCN Workshop #58</a:t>
            </a:r>
            <a:br>
              <a:rPr lang="en-GB" altLang="en-US" dirty="0"/>
            </a:br>
            <a:r>
              <a:rPr lang="en-GB" altLang="en-US" dirty="0"/>
              <a:t>Agenda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50"/>
            <a:ext cx="9144000" cy="10033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3600"/>
              <a:t>MCC TF160</a:t>
            </a:r>
          </a:p>
          <a:p>
            <a:pPr eaLnBrk="1" hangingPunct="1">
              <a:buFontTx/>
              <a:buNone/>
            </a:pPr>
            <a:endParaRPr lang="en-GB" altLang="en-US" sz="360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300DE8-E1F2-4BE3-8ABF-A1F84073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6F56B5-FFDC-71B0-EEF5-A455414E6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296"/>
              </p:ext>
            </p:extLst>
          </p:nvPr>
        </p:nvGraphicFramePr>
        <p:xfrm>
          <a:off x="1915886" y="883009"/>
          <a:ext cx="7689668" cy="5736987"/>
        </p:xfrm>
        <a:graphic>
          <a:graphicData uri="http://schemas.openxmlformats.org/drawingml/2006/table">
            <a:tbl>
              <a:tblPr/>
              <a:tblGrid>
                <a:gridCol w="1074899">
                  <a:extLst>
                    <a:ext uri="{9D8B030D-6E8A-4147-A177-3AD203B41FA5}">
                      <a16:colId xmlns:a16="http://schemas.microsoft.com/office/drawing/2014/main" val="2308077166"/>
                    </a:ext>
                  </a:extLst>
                </a:gridCol>
                <a:gridCol w="4994151">
                  <a:extLst>
                    <a:ext uri="{9D8B030D-6E8A-4147-A177-3AD203B41FA5}">
                      <a16:colId xmlns:a16="http://schemas.microsoft.com/office/drawing/2014/main" val="1030824635"/>
                    </a:ext>
                  </a:extLst>
                </a:gridCol>
                <a:gridCol w="1620618">
                  <a:extLst>
                    <a:ext uri="{9D8B030D-6E8A-4147-A177-3AD203B41FA5}">
                      <a16:colId xmlns:a16="http://schemas.microsoft.com/office/drawing/2014/main" val="12616114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 &amp; Contributions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Company(</a:t>
                      </a:r>
                      <a:r>
                        <a:rPr lang="en-GB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ies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468177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Agenda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72833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R5w220200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215385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2. Upper Tester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211954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3. UTRA / GERAN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017716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LTE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738449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R5w220216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LTE test execution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774907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 WLAN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484474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R5w220202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Correction to definition of BeaconRSSI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111705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6. IMS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564204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 POS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080809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R5w220203r1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 POS: PosSIBs test model updates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638519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R5w220204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 POS: Enhancement of SysInfo scheduling for PosSIBs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032245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8. NB-IoT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823945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 MCX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199632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R5w220205r1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MCX Issues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738448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R5w220214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MCX - Absolute URL from Client in KMSInit and KeyProv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Motorola Solutions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586467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 5G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99968"/>
                  </a:ext>
                </a:extLst>
              </a:tr>
              <a:tr h="203767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R5w220206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Clarification for NR ASP System Request PdcpCount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847016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R5w220210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Updates to NR RRC connection re-establishment procedure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4047341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R5w220207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processing delay testing for RRC procedures with PRACH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3757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R5w220208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Test Model and ASP updates for multiple DL SPS or UL CG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125747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R5w220209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IIoT: Test Model and ASP updates for EHC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909014"/>
                  </a:ext>
                </a:extLst>
              </a:tr>
              <a:tr h="201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R5w220211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URLLC enhancements: Test Model and ASP updates for PUSCH Repetition Type B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299987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R5w220212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IMS eCall: NR/GERAN Inter-RAT Test Model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945890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R5w220215r1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5GS test execution</a:t>
                      </a:r>
                    </a:p>
                  </a:txBody>
                  <a:tcPr marL="7115" marR="7115" marT="71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331383"/>
                  </a:ext>
                </a:extLst>
              </a:tr>
              <a:tr h="142298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 Other</a:t>
                      </a:r>
                    </a:p>
                  </a:txBody>
                  <a:tcPr marL="7115" marR="7115" marT="711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992403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R5w220213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RAN5 PRD12 updates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422854"/>
                  </a:ext>
                </a:extLst>
              </a:tr>
              <a:tr h="14229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R5w220201</a:t>
                      </a:r>
                    </a:p>
                  </a:txBody>
                  <a:tcPr marL="7115" marR="7115" marT="7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deliveries &amp; miscellaneous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7115" marR="7115" marT="71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02126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93CE136-81F6-438A-831F-5C4CDFD1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Schedule </a:t>
            </a:r>
            <a:br>
              <a:rPr lang="en-GB" altLang="en-US"/>
            </a:br>
            <a:r>
              <a:rPr lang="en-GB" altLang="en-US"/>
              <a:t>(indicative only, subject to change)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1E48C8A-7FE9-4A59-B12B-984054E51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b="1" dirty="0"/>
              <a:t> 10AM to ~12.30PM CET: </a:t>
            </a:r>
          </a:p>
          <a:p>
            <a:pPr lvl="1"/>
            <a:r>
              <a:rPr lang="en-GB" altLang="en-US" sz="2800" dirty="0"/>
              <a:t>10. 5G </a:t>
            </a:r>
          </a:p>
          <a:p>
            <a:pPr lvl="1"/>
            <a:r>
              <a:rPr lang="en-GB" altLang="en-US" sz="2800" dirty="0"/>
              <a:t>7. POS </a:t>
            </a:r>
          </a:p>
          <a:p>
            <a:endParaRPr lang="en-GB" altLang="en-US" b="1" dirty="0"/>
          </a:p>
          <a:p>
            <a:r>
              <a:rPr lang="en-GB" altLang="en-US" b="1" dirty="0"/>
              <a:t> ~1.30PM CET onwards: </a:t>
            </a:r>
          </a:p>
          <a:p>
            <a:pPr lvl="1"/>
            <a:r>
              <a:rPr lang="en-GB" altLang="en-US" sz="2800" dirty="0"/>
              <a:t>9. MCX</a:t>
            </a:r>
          </a:p>
          <a:p>
            <a:pPr lvl="1"/>
            <a:r>
              <a:rPr lang="en-GB" altLang="en-US" sz="2800" dirty="0"/>
              <a:t>4. LTE</a:t>
            </a:r>
          </a:p>
          <a:p>
            <a:pPr lvl="1"/>
            <a:r>
              <a:rPr lang="en-GB" altLang="en-US" sz="2800" dirty="0"/>
              <a:t>5. WLAN</a:t>
            </a:r>
          </a:p>
          <a:p>
            <a:pPr lvl="1"/>
            <a:r>
              <a:rPr lang="en-GB" altLang="en-US" sz="2800" dirty="0"/>
              <a:t>11. Other 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1C53-1AF7-4D67-908E-5043A522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IPR, Antitrust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9588FC-C830-4E74-A56D-E582B0858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147" y="1436914"/>
            <a:ext cx="6180193" cy="51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6640</TotalTime>
  <Words>278</Words>
  <Application>Microsoft Office PowerPoint</Application>
  <PresentationFormat>Widescreen</PresentationFormat>
  <Paragraphs>80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  TTCN Workshop #58 Agenda</vt:lpstr>
      <vt:lpstr>Agenda</vt:lpstr>
      <vt:lpstr>Schedule  (indicative only, subject to change)</vt:lpstr>
      <vt:lpstr>IPR, Antitrust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663</cp:revision>
  <dcterms:created xsi:type="dcterms:W3CDTF">2010-02-05T13:52:04Z</dcterms:created>
  <dcterms:modified xsi:type="dcterms:W3CDTF">2022-07-06T12:57:51Z</dcterms:modified>
  <cp:contentStatus>Template 2017</cp:contentStatus>
</cp:coreProperties>
</file>