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508" r:id="rId10"/>
  </p:sldMasterIdLst>
  <p:notesMasterIdLst>
    <p:notesMasterId r:id="rId18"/>
  </p:notesMasterIdLst>
  <p:handoutMasterIdLst>
    <p:handoutMasterId r:id="rId19"/>
  </p:handoutMasterIdLst>
  <p:sldIdLst>
    <p:sldId id="2142533941" r:id="rId11"/>
    <p:sldId id="2147376245" r:id="rId12"/>
    <p:sldId id="2142533954" r:id="rId13"/>
    <p:sldId id="1286" r:id="rId14"/>
    <p:sldId id="1289" r:id="rId15"/>
    <p:sldId id="1287" r:id="rId16"/>
    <p:sldId id="2142533956"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B22300-93F1-4EBB-B51F-FA10ED1CECA1}" name="Adam Hawes" initials="AH" userId="S::ahawes@qti.qualcomm.com::8258713c-521a-4560-927b-1e3acf52e9bb" providerId="AD"/>
  <p188:author id="{06483424-08E3-D85F-DAE1-FB3B9D45578F}" name="Joyce Chan" initials="JC" userId="S::Joyce@stinson.co::b8afbe7e-b7f1-4ee9-a0ee-cc565ae8b8f4" providerId="AD"/>
  <p188:author id="{BC1ED642-07FA-BCB2-A7C2-C9027D9C6954}" name="Mona Khilnani" initials="MK" userId="S::khilnani_qti.qualcomm.com#ext#@stinsondesigninc.onmicrosoft.com::56d45294-e92c-4dfe-9cfb-04bc9be83875" providerId="AD"/>
  <p188:author id="{6DA00744-FD9A-CE41-E4A7-9141CC815892}" name="Haewon Park" initials="HP" userId="S::haewon@stinson.co::86836cc0-e14c-4308-9e46-17eea5d281ca" providerId="AD"/>
  <p188:author id="{239E7372-7FF6-8941-6ACC-AF2A04C67BE2}" name="Luisa Lopez" initials="LL" userId="S::llopez_qti.qualcomm.com#ext#@stinsondesigninc.onmicrosoft.com::aa69f866-b462-4a1a-9709-5ff101d9f733" providerId="AD"/>
  <p188:author id="{8E2BF684-5DD0-6113-95CC-7501ED1A01BB}" name="Anna Green" initials="AG" userId="S::annag@qti.qualcomm.com::eaaab90d-390b-459e-9d6f-0f96e445a672" providerId="AD"/>
  <p188:author id="{38E14AF5-B37B-8324-8DC0-064BFE0D34FF}" name="Mona Khilnani" initials="MK" userId="S::khilnani@qti.qualcomm.com::732f9bb4-551c-45e7-b99f-6f81a107b506" providerId="AD"/>
  <p188:author id="{831C7EF8-C38C-8A67-E036-B08CDFA73774}" name="Joyce Chan" initials="JC" userId="S::joyce@stinson.co::b8afbe7e-b7f1-4ee9-a0ee-cc565ae8b8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EFF1F5"/>
    <a:srgbClr val="D2D7E1"/>
    <a:srgbClr val="3E4D63"/>
    <a:srgbClr val="8391E3"/>
    <a:srgbClr val="7F7FF2"/>
    <a:srgbClr val="00116B"/>
    <a:srgbClr val="000C47"/>
    <a:srgbClr val="EFF1F6"/>
    <a:srgbClr val="ECEC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148A8B-7106-4CD0-97BC-91C24DC0BC8C}" v="12" dt="2024-11-15T04:27:26.2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830"/>
  </p:normalViewPr>
  <p:slideViewPr>
    <p:cSldViewPr snapToGrid="0">
      <p:cViewPr varScale="1">
        <p:scale>
          <a:sx n="111" d="100"/>
          <a:sy n="111" d="100"/>
        </p:scale>
        <p:origin x="594" y="29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ustomXml" Target="../customXml/item8.xml"/><Relationship Id="rId13" Type="http://schemas.openxmlformats.org/officeDocument/2006/relationships/slide" Target="slides/slide3.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customXml" Target="../customXml/item7.xml"/><Relationship Id="rId12" Type="http://schemas.openxmlformats.org/officeDocument/2006/relationships/slide" Target="slides/slide2.xml"/><Relationship Id="rId17" Type="http://schemas.openxmlformats.org/officeDocument/2006/relationships/slide" Target="slides/slide7.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1.xml"/><Relationship Id="rId24"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5.xml"/><Relationship Id="rId23" Type="http://schemas.openxmlformats.org/officeDocument/2006/relationships/theme" Target="theme/theme1.xml"/><Relationship Id="rId10" Type="http://schemas.openxmlformats.org/officeDocument/2006/relationships/slideMaster" Target="slideMasters/slideMaster1.xml"/><Relationship Id="rId19"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 Target="slides/slide4.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jay Balasubramanian (QCT)" userId="50ef53c6-3959-437b-b5e8-d7d6e3c0ec48" providerId="ADAL" clId="{8B148A8B-7106-4CD0-97BC-91C24DC0BC8C}"/>
    <pc:docChg chg="undo redo custSel addSld delSld modSld sldOrd modMainMaster">
      <pc:chgData name="Vijay Balasubramanian (QCT)" userId="50ef53c6-3959-437b-b5e8-d7d6e3c0ec48" providerId="ADAL" clId="{8B148A8B-7106-4CD0-97BC-91C24DC0BC8C}" dt="2024-11-15T04:34:25.786" v="3384" actId="20577"/>
      <pc:docMkLst>
        <pc:docMk/>
      </pc:docMkLst>
      <pc:sldChg chg="addSp delSp modSp add del mod chgLayout">
        <pc:chgData name="Vijay Balasubramanian (QCT)" userId="50ef53c6-3959-437b-b5e8-d7d6e3c0ec48" providerId="ADAL" clId="{8B148A8B-7106-4CD0-97BC-91C24DC0BC8C}" dt="2024-11-15T02:30:41.399" v="3230" actId="47"/>
        <pc:sldMkLst>
          <pc:docMk/>
          <pc:sldMk cId="3693516505" sldId="1282"/>
        </pc:sldMkLst>
        <pc:spChg chg="mod ord">
          <ac:chgData name="Vijay Balasubramanian (QCT)" userId="50ef53c6-3959-437b-b5e8-d7d6e3c0ec48" providerId="ADAL" clId="{8B148A8B-7106-4CD0-97BC-91C24DC0BC8C}" dt="2024-11-14T09:49:51.408" v="50" actId="207"/>
          <ac:spMkLst>
            <pc:docMk/>
            <pc:sldMk cId="3693516505" sldId="1282"/>
            <ac:spMk id="2" creationId="{DFF4ED63-47EB-0859-8BB6-6C5867F4FB9C}"/>
          </ac:spMkLst>
        </pc:spChg>
        <pc:spChg chg="mod ord">
          <ac:chgData name="Vijay Balasubramanian (QCT)" userId="50ef53c6-3959-437b-b5e8-d7d6e3c0ec48" providerId="ADAL" clId="{8B148A8B-7106-4CD0-97BC-91C24DC0BC8C}" dt="2024-11-14T09:47:44.261" v="9" actId="6264"/>
          <ac:spMkLst>
            <pc:docMk/>
            <pc:sldMk cId="3693516505" sldId="1282"/>
            <ac:spMk id="4" creationId="{DC326195-B5E7-D22F-5FB5-261C096074E7}"/>
          </ac:spMkLst>
        </pc:spChg>
        <pc:spChg chg="add del mod">
          <ac:chgData name="Vijay Balasubramanian (QCT)" userId="50ef53c6-3959-437b-b5e8-d7d6e3c0ec48" providerId="ADAL" clId="{8B148A8B-7106-4CD0-97BC-91C24DC0BC8C}" dt="2024-11-14T09:47:42.439" v="8" actId="6264"/>
          <ac:spMkLst>
            <pc:docMk/>
            <pc:sldMk cId="3693516505" sldId="1282"/>
            <ac:spMk id="5" creationId="{866DB0DF-D406-82A4-BE27-85C7ED1CF34E}"/>
          </ac:spMkLst>
        </pc:spChg>
        <pc:spChg chg="add del mod">
          <ac:chgData name="Vijay Balasubramanian (QCT)" userId="50ef53c6-3959-437b-b5e8-d7d6e3c0ec48" providerId="ADAL" clId="{8B148A8B-7106-4CD0-97BC-91C24DC0BC8C}" dt="2024-11-14T09:47:44.261" v="9" actId="6264"/>
          <ac:spMkLst>
            <pc:docMk/>
            <pc:sldMk cId="3693516505" sldId="1282"/>
            <ac:spMk id="6" creationId="{871BAFD4-26BB-3ECE-5297-B0B3D0DD3FF8}"/>
          </ac:spMkLst>
        </pc:spChg>
      </pc:sldChg>
      <pc:sldChg chg="addSp delSp modSp add del mod chgLayout">
        <pc:chgData name="Vijay Balasubramanian (QCT)" userId="50ef53c6-3959-437b-b5e8-d7d6e3c0ec48" providerId="ADAL" clId="{8B148A8B-7106-4CD0-97BC-91C24DC0BC8C}" dt="2024-11-14T22:39:52.449" v="3210" actId="47"/>
        <pc:sldMkLst>
          <pc:docMk/>
          <pc:sldMk cId="379535402" sldId="1284"/>
        </pc:sldMkLst>
        <pc:spChg chg="mod ord">
          <ac:chgData name="Vijay Balasubramanian (QCT)" userId="50ef53c6-3959-437b-b5e8-d7d6e3c0ec48" providerId="ADAL" clId="{8B148A8B-7106-4CD0-97BC-91C24DC0BC8C}" dt="2024-11-14T10:32:50.936" v="1938" actId="1076"/>
          <ac:spMkLst>
            <pc:docMk/>
            <pc:sldMk cId="379535402" sldId="1284"/>
            <ac:spMk id="2" creationId="{DFF4ED63-47EB-0859-8BB6-6C5867F4FB9C}"/>
          </ac:spMkLst>
        </pc:spChg>
        <pc:spChg chg="mod ord">
          <ac:chgData name="Vijay Balasubramanian (QCT)" userId="50ef53c6-3959-437b-b5e8-d7d6e3c0ec48" providerId="ADAL" clId="{8B148A8B-7106-4CD0-97BC-91C24DC0BC8C}" dt="2024-11-14T09:48:12.691" v="16" actId="6264"/>
          <ac:spMkLst>
            <pc:docMk/>
            <pc:sldMk cId="379535402" sldId="1284"/>
            <ac:spMk id="4" creationId="{DC326195-B5E7-D22F-5FB5-261C096074E7}"/>
          </ac:spMkLst>
        </pc:spChg>
        <pc:spChg chg="add del mod">
          <ac:chgData name="Vijay Balasubramanian (QCT)" userId="50ef53c6-3959-437b-b5e8-d7d6e3c0ec48" providerId="ADAL" clId="{8B148A8B-7106-4CD0-97BC-91C24DC0BC8C}" dt="2024-11-14T09:48:12.691" v="16" actId="6264"/>
          <ac:spMkLst>
            <pc:docMk/>
            <pc:sldMk cId="379535402" sldId="1284"/>
            <ac:spMk id="5" creationId="{836DE8ED-9E54-9298-62CA-1BF80253BE22}"/>
          </ac:spMkLst>
        </pc:spChg>
      </pc:sldChg>
      <pc:sldChg chg="addSp delSp modSp add del mod chgLayout">
        <pc:chgData name="Vijay Balasubramanian (QCT)" userId="50ef53c6-3959-437b-b5e8-d7d6e3c0ec48" providerId="ADAL" clId="{8B148A8B-7106-4CD0-97BC-91C24DC0BC8C}" dt="2024-11-14T10:32:44.057" v="1937" actId="47"/>
        <pc:sldMkLst>
          <pc:docMk/>
          <pc:sldMk cId="2384821495" sldId="1285"/>
        </pc:sldMkLst>
        <pc:spChg chg="mod ord">
          <ac:chgData name="Vijay Balasubramanian (QCT)" userId="50ef53c6-3959-437b-b5e8-d7d6e3c0ec48" providerId="ADAL" clId="{8B148A8B-7106-4CD0-97BC-91C24DC0BC8C}" dt="2024-11-14T09:48:15.096" v="17" actId="6264"/>
          <ac:spMkLst>
            <pc:docMk/>
            <pc:sldMk cId="2384821495" sldId="1285"/>
            <ac:spMk id="2" creationId="{DFF4ED63-47EB-0859-8BB6-6C5867F4FB9C}"/>
          </ac:spMkLst>
        </pc:spChg>
        <pc:spChg chg="add del mod">
          <ac:chgData name="Vijay Balasubramanian (QCT)" userId="50ef53c6-3959-437b-b5e8-d7d6e3c0ec48" providerId="ADAL" clId="{8B148A8B-7106-4CD0-97BC-91C24DC0BC8C}" dt="2024-11-14T09:48:15.096" v="17" actId="6264"/>
          <ac:spMkLst>
            <pc:docMk/>
            <pc:sldMk cId="2384821495" sldId="1285"/>
            <ac:spMk id="3" creationId="{874EF5C5-F713-7434-BD55-A1066A92EE31}"/>
          </ac:spMkLst>
        </pc:spChg>
        <pc:spChg chg="mod ord">
          <ac:chgData name="Vijay Balasubramanian (QCT)" userId="50ef53c6-3959-437b-b5e8-d7d6e3c0ec48" providerId="ADAL" clId="{8B148A8B-7106-4CD0-97BC-91C24DC0BC8C}" dt="2024-11-14T09:48:15.096" v="17" actId="6264"/>
          <ac:spMkLst>
            <pc:docMk/>
            <pc:sldMk cId="2384821495" sldId="1285"/>
            <ac:spMk id="4" creationId="{DC326195-B5E7-D22F-5FB5-261C096074E7}"/>
          </ac:spMkLst>
        </pc:spChg>
      </pc:sldChg>
      <pc:sldChg chg="addSp delSp modSp add mod chgLayout">
        <pc:chgData name="Vijay Balasubramanian (QCT)" userId="50ef53c6-3959-437b-b5e8-d7d6e3c0ec48" providerId="ADAL" clId="{8B148A8B-7106-4CD0-97BC-91C24DC0BC8C}" dt="2024-11-15T04:30:20.732" v="3268" actId="20577"/>
        <pc:sldMkLst>
          <pc:docMk/>
          <pc:sldMk cId="3956937985" sldId="1286"/>
        </pc:sldMkLst>
        <pc:spChg chg="mod ord">
          <ac:chgData name="Vijay Balasubramanian (QCT)" userId="50ef53c6-3959-437b-b5e8-d7d6e3c0ec48" providerId="ADAL" clId="{8B148A8B-7106-4CD0-97BC-91C24DC0BC8C}" dt="2024-11-15T04:26:03.637" v="3259" actId="120"/>
          <ac:spMkLst>
            <pc:docMk/>
            <pc:sldMk cId="3956937985" sldId="1286"/>
            <ac:spMk id="2" creationId="{DFF4ED63-47EB-0859-8BB6-6C5867F4FB9C}"/>
          </ac:spMkLst>
        </pc:spChg>
        <pc:spChg chg="mod">
          <ac:chgData name="Vijay Balasubramanian (QCT)" userId="50ef53c6-3959-437b-b5e8-d7d6e3c0ec48" providerId="ADAL" clId="{8B148A8B-7106-4CD0-97BC-91C24DC0BC8C}" dt="2024-11-15T04:30:20.732" v="3268" actId="20577"/>
          <ac:spMkLst>
            <pc:docMk/>
            <pc:sldMk cId="3956937985" sldId="1286"/>
            <ac:spMk id="3" creationId="{667752E7-D09A-E40C-4CD8-479ED4FD08D5}"/>
          </ac:spMkLst>
        </pc:spChg>
        <pc:spChg chg="mod ord">
          <ac:chgData name="Vijay Balasubramanian (QCT)" userId="50ef53c6-3959-437b-b5e8-d7d6e3c0ec48" providerId="ADAL" clId="{8B148A8B-7106-4CD0-97BC-91C24DC0BC8C}" dt="2024-11-15T04:20:29.719" v="3244"/>
          <ac:spMkLst>
            <pc:docMk/>
            <pc:sldMk cId="3956937985" sldId="1286"/>
            <ac:spMk id="4" creationId="{DC326195-B5E7-D22F-5FB5-261C096074E7}"/>
          </ac:spMkLst>
        </pc:spChg>
        <pc:spChg chg="add del mod">
          <ac:chgData name="Vijay Balasubramanian (QCT)" userId="50ef53c6-3959-437b-b5e8-d7d6e3c0ec48" providerId="ADAL" clId="{8B148A8B-7106-4CD0-97BC-91C24DC0BC8C}" dt="2024-11-14T09:47:46.429" v="10" actId="6264"/>
          <ac:spMkLst>
            <pc:docMk/>
            <pc:sldMk cId="3956937985" sldId="1286"/>
            <ac:spMk id="5" creationId="{C7A51CFB-176E-0760-16E5-71FE0BEFBAA5}"/>
          </ac:spMkLst>
        </pc:spChg>
        <pc:picChg chg="mod">
          <ac:chgData name="Vijay Balasubramanian (QCT)" userId="50ef53c6-3959-437b-b5e8-d7d6e3c0ec48" providerId="ADAL" clId="{8B148A8B-7106-4CD0-97BC-91C24DC0BC8C}" dt="2024-11-14T10:12:13.780" v="256" actId="1076"/>
          <ac:picMkLst>
            <pc:docMk/>
            <pc:sldMk cId="3956937985" sldId="1286"/>
            <ac:picMk id="7" creationId="{BAA28251-7A1D-856B-AEDE-CD4448D55362}"/>
          </ac:picMkLst>
        </pc:picChg>
      </pc:sldChg>
      <pc:sldChg chg="addSp delSp modSp add del mod chgLayout">
        <pc:chgData name="Vijay Balasubramanian (QCT)" userId="50ef53c6-3959-437b-b5e8-d7d6e3c0ec48" providerId="ADAL" clId="{8B148A8B-7106-4CD0-97BC-91C24DC0BC8C}" dt="2024-11-15T04:33:34.665" v="3372" actId="20577"/>
        <pc:sldMkLst>
          <pc:docMk/>
          <pc:sldMk cId="125653808" sldId="1287"/>
        </pc:sldMkLst>
        <pc:spChg chg="mod ord">
          <ac:chgData name="Vijay Balasubramanian (QCT)" userId="50ef53c6-3959-437b-b5e8-d7d6e3c0ec48" providerId="ADAL" clId="{8B148A8B-7106-4CD0-97BC-91C24DC0BC8C}" dt="2024-11-15T04:26:34.410" v="3262" actId="108"/>
          <ac:spMkLst>
            <pc:docMk/>
            <pc:sldMk cId="125653808" sldId="1287"/>
            <ac:spMk id="2" creationId="{DFF4ED63-47EB-0859-8BB6-6C5867F4FB9C}"/>
          </ac:spMkLst>
        </pc:spChg>
        <pc:spChg chg="mod">
          <ac:chgData name="Vijay Balasubramanian (QCT)" userId="50ef53c6-3959-437b-b5e8-d7d6e3c0ec48" providerId="ADAL" clId="{8B148A8B-7106-4CD0-97BC-91C24DC0BC8C}" dt="2024-11-15T04:33:34.665" v="3372" actId="20577"/>
          <ac:spMkLst>
            <pc:docMk/>
            <pc:sldMk cId="125653808" sldId="1287"/>
            <ac:spMk id="3" creationId="{667752E7-D09A-E40C-4CD8-479ED4FD08D5}"/>
          </ac:spMkLst>
        </pc:spChg>
        <pc:spChg chg="mod ord">
          <ac:chgData name="Vijay Balasubramanian (QCT)" userId="50ef53c6-3959-437b-b5e8-d7d6e3c0ec48" providerId="ADAL" clId="{8B148A8B-7106-4CD0-97BC-91C24DC0BC8C}" dt="2024-11-15T04:20:29.719" v="3244"/>
          <ac:spMkLst>
            <pc:docMk/>
            <pc:sldMk cId="125653808" sldId="1287"/>
            <ac:spMk id="4" creationId="{DC326195-B5E7-D22F-5FB5-261C096074E7}"/>
          </ac:spMkLst>
        </pc:spChg>
        <pc:spChg chg="add del mod">
          <ac:chgData name="Vijay Balasubramanian (QCT)" userId="50ef53c6-3959-437b-b5e8-d7d6e3c0ec48" providerId="ADAL" clId="{8B148A8B-7106-4CD0-97BC-91C24DC0BC8C}" dt="2024-11-14T09:48:17.490" v="18" actId="6264"/>
          <ac:spMkLst>
            <pc:docMk/>
            <pc:sldMk cId="125653808" sldId="1287"/>
            <ac:spMk id="5" creationId="{BD73A985-138D-16D8-EA17-8671A69A9EA1}"/>
          </ac:spMkLst>
        </pc:spChg>
        <pc:picChg chg="add mod">
          <ac:chgData name="Vijay Balasubramanian (QCT)" userId="50ef53c6-3959-437b-b5e8-d7d6e3c0ec48" providerId="ADAL" clId="{8B148A8B-7106-4CD0-97BC-91C24DC0BC8C}" dt="2024-11-15T02:31:37.676" v="3243" actId="1076"/>
          <ac:picMkLst>
            <pc:docMk/>
            <pc:sldMk cId="125653808" sldId="1287"/>
            <ac:picMk id="5" creationId="{67623AC2-3165-B244-68A8-8AA2D58DEA69}"/>
          </ac:picMkLst>
        </pc:picChg>
        <pc:picChg chg="del mod">
          <ac:chgData name="Vijay Balasubramanian (QCT)" userId="50ef53c6-3959-437b-b5e8-d7d6e3c0ec48" providerId="ADAL" clId="{8B148A8B-7106-4CD0-97BC-91C24DC0BC8C}" dt="2024-11-15T02:31:26.388" v="3240" actId="478"/>
          <ac:picMkLst>
            <pc:docMk/>
            <pc:sldMk cId="125653808" sldId="1287"/>
            <ac:picMk id="6" creationId="{92A67F7F-0358-1158-0E18-10035757AF59}"/>
          </ac:picMkLst>
        </pc:picChg>
      </pc:sldChg>
      <pc:sldChg chg="addSp delSp modSp add mod chgLayout">
        <pc:chgData name="Vijay Balasubramanian (QCT)" userId="50ef53c6-3959-437b-b5e8-d7d6e3c0ec48" providerId="ADAL" clId="{8B148A8B-7106-4CD0-97BC-91C24DC0BC8C}" dt="2024-11-15T04:26:17.698" v="3261" actId="1076"/>
        <pc:sldMkLst>
          <pc:docMk/>
          <pc:sldMk cId="2675988411" sldId="1289"/>
        </pc:sldMkLst>
        <pc:spChg chg="mod ord">
          <ac:chgData name="Vijay Balasubramanian (QCT)" userId="50ef53c6-3959-437b-b5e8-d7d6e3c0ec48" providerId="ADAL" clId="{8B148A8B-7106-4CD0-97BC-91C24DC0BC8C}" dt="2024-11-15T04:26:17.698" v="3261" actId="1076"/>
          <ac:spMkLst>
            <pc:docMk/>
            <pc:sldMk cId="2675988411" sldId="1289"/>
            <ac:spMk id="2" creationId="{DFF4ED63-47EB-0859-8BB6-6C5867F4FB9C}"/>
          </ac:spMkLst>
        </pc:spChg>
        <pc:spChg chg="mod">
          <ac:chgData name="Vijay Balasubramanian (QCT)" userId="50ef53c6-3959-437b-b5e8-d7d6e3c0ec48" providerId="ADAL" clId="{8B148A8B-7106-4CD0-97BC-91C24DC0BC8C}" dt="2024-11-14T10:22:43.528" v="1099" actId="255"/>
          <ac:spMkLst>
            <pc:docMk/>
            <pc:sldMk cId="2675988411" sldId="1289"/>
            <ac:spMk id="3" creationId="{667752E7-D09A-E40C-4CD8-479ED4FD08D5}"/>
          </ac:spMkLst>
        </pc:spChg>
        <pc:spChg chg="mod ord">
          <ac:chgData name="Vijay Balasubramanian (QCT)" userId="50ef53c6-3959-437b-b5e8-d7d6e3c0ec48" providerId="ADAL" clId="{8B148A8B-7106-4CD0-97BC-91C24DC0BC8C}" dt="2024-11-15T04:20:29.719" v="3244"/>
          <ac:spMkLst>
            <pc:docMk/>
            <pc:sldMk cId="2675988411" sldId="1289"/>
            <ac:spMk id="4" creationId="{DC326195-B5E7-D22F-5FB5-261C096074E7}"/>
          </ac:spMkLst>
        </pc:spChg>
        <pc:spChg chg="add del mod">
          <ac:chgData name="Vijay Balasubramanian (QCT)" userId="50ef53c6-3959-437b-b5e8-d7d6e3c0ec48" providerId="ADAL" clId="{8B148A8B-7106-4CD0-97BC-91C24DC0BC8C}" dt="2024-11-14T09:47:49.162" v="11" actId="6264"/>
          <ac:spMkLst>
            <pc:docMk/>
            <pc:sldMk cId="2675988411" sldId="1289"/>
            <ac:spMk id="6" creationId="{1D95F832-544F-DE43-2F0E-9CA33F9F6381}"/>
          </ac:spMkLst>
        </pc:spChg>
        <pc:spChg chg="add del mod">
          <ac:chgData name="Vijay Balasubramanian (QCT)" userId="50ef53c6-3959-437b-b5e8-d7d6e3c0ec48" providerId="ADAL" clId="{8B148A8B-7106-4CD0-97BC-91C24DC0BC8C}" dt="2024-11-14T09:47:49.162" v="11" actId="6264"/>
          <ac:spMkLst>
            <pc:docMk/>
            <pc:sldMk cId="2675988411" sldId="1289"/>
            <ac:spMk id="7" creationId="{525E78AC-D5B7-CE14-9304-A6A13CD11A40}"/>
          </ac:spMkLst>
        </pc:spChg>
        <pc:spChg chg="add del mod ord">
          <ac:chgData name="Vijay Balasubramanian (QCT)" userId="50ef53c6-3959-437b-b5e8-d7d6e3c0ec48" providerId="ADAL" clId="{8B148A8B-7106-4CD0-97BC-91C24DC0BC8C}" dt="2024-11-14T09:47:54.029" v="12" actId="700"/>
          <ac:spMkLst>
            <pc:docMk/>
            <pc:sldMk cId="2675988411" sldId="1289"/>
            <ac:spMk id="8" creationId="{7BD95077-BF9F-B394-25B6-5FFC4053214F}"/>
          </ac:spMkLst>
        </pc:spChg>
        <pc:picChg chg="mod">
          <ac:chgData name="Vijay Balasubramanian (QCT)" userId="50ef53c6-3959-437b-b5e8-d7d6e3c0ec48" providerId="ADAL" clId="{8B148A8B-7106-4CD0-97BC-91C24DC0BC8C}" dt="2024-11-14T10:17:07.475" v="703" actId="1076"/>
          <ac:picMkLst>
            <pc:docMk/>
            <pc:sldMk cId="2675988411" sldId="1289"/>
            <ac:picMk id="5" creationId="{99B830FA-7AC2-6BFD-4857-98252865F8E3}"/>
          </ac:picMkLst>
        </pc:picChg>
      </pc:sldChg>
      <pc:sldChg chg="del">
        <pc:chgData name="Vijay Balasubramanian (QCT)" userId="50ef53c6-3959-437b-b5e8-d7d6e3c0ec48" providerId="ADAL" clId="{8B148A8B-7106-4CD0-97BC-91C24DC0BC8C}" dt="2024-11-14T11:19:21.540" v="2971" actId="47"/>
        <pc:sldMkLst>
          <pc:docMk/>
          <pc:sldMk cId="2093438328" sldId="2142533781"/>
        </pc:sldMkLst>
      </pc:sldChg>
      <pc:sldChg chg="del">
        <pc:chgData name="Vijay Balasubramanian (QCT)" userId="50ef53c6-3959-437b-b5e8-d7d6e3c0ec48" providerId="ADAL" clId="{8B148A8B-7106-4CD0-97BC-91C24DC0BC8C}" dt="2024-11-14T09:48:25.860" v="19" actId="47"/>
        <pc:sldMkLst>
          <pc:docMk/>
          <pc:sldMk cId="225861710" sldId="2142533847"/>
        </pc:sldMkLst>
      </pc:sldChg>
      <pc:sldChg chg="delSp modSp del mod">
        <pc:chgData name="Vijay Balasubramanian (QCT)" userId="50ef53c6-3959-437b-b5e8-d7d6e3c0ec48" providerId="ADAL" clId="{8B148A8B-7106-4CD0-97BC-91C24DC0BC8C}" dt="2024-11-15T04:22:29.218" v="3249" actId="47"/>
        <pc:sldMkLst>
          <pc:docMk/>
          <pc:sldMk cId="2065653633" sldId="2142533940"/>
        </pc:sldMkLst>
        <pc:spChg chg="del mod">
          <ac:chgData name="Vijay Balasubramanian (QCT)" userId="50ef53c6-3959-437b-b5e8-d7d6e3c0ec48" providerId="ADAL" clId="{8B148A8B-7106-4CD0-97BC-91C24DC0BC8C}" dt="2024-11-14T09:53:18.745" v="79" actId="478"/>
          <ac:spMkLst>
            <pc:docMk/>
            <pc:sldMk cId="2065653633" sldId="2142533940"/>
            <ac:spMk id="2" creationId="{6273488D-54FC-9E57-84F3-E82E2F54BC1B}"/>
          </ac:spMkLst>
        </pc:spChg>
      </pc:sldChg>
      <pc:sldChg chg="add del">
        <pc:chgData name="Vijay Balasubramanian (QCT)" userId="50ef53c6-3959-437b-b5e8-d7d6e3c0ec48" providerId="ADAL" clId="{8B148A8B-7106-4CD0-97BC-91C24DC0BC8C}" dt="2024-11-14T09:53:25.756" v="81"/>
        <pc:sldMkLst>
          <pc:docMk/>
          <pc:sldMk cId="976208161" sldId="2142533941"/>
        </pc:sldMkLst>
      </pc:sldChg>
      <pc:sldChg chg="addSp modSp new mod ord setBg chgLayout">
        <pc:chgData name="Vijay Balasubramanian (QCT)" userId="50ef53c6-3959-437b-b5e8-d7d6e3c0ec48" providerId="ADAL" clId="{8B148A8B-7106-4CD0-97BC-91C24DC0BC8C}" dt="2024-11-15T04:27:26.242" v="3265"/>
        <pc:sldMkLst>
          <pc:docMk/>
          <pc:sldMk cId="1854604592" sldId="2142533941"/>
        </pc:sldMkLst>
        <pc:spChg chg="mod ord">
          <ac:chgData name="Vijay Balasubramanian (QCT)" userId="50ef53c6-3959-437b-b5e8-d7d6e3c0ec48" providerId="ADAL" clId="{8B148A8B-7106-4CD0-97BC-91C24DC0BC8C}" dt="2024-11-15T04:23:56.713" v="3251" actId="700"/>
          <ac:spMkLst>
            <pc:docMk/>
            <pc:sldMk cId="1854604592" sldId="2142533941"/>
            <ac:spMk id="2" creationId="{98B57604-3475-CCA6-A3ED-D70E57F0FCC3}"/>
          </ac:spMkLst>
        </pc:spChg>
        <pc:spChg chg="add mod">
          <ac:chgData name="Vijay Balasubramanian (QCT)" userId="50ef53c6-3959-437b-b5e8-d7d6e3c0ec48" providerId="ADAL" clId="{8B148A8B-7106-4CD0-97BC-91C24DC0BC8C}" dt="2024-11-14T09:56:18.959" v="210" actId="1076"/>
          <ac:spMkLst>
            <pc:docMk/>
            <pc:sldMk cId="1854604592" sldId="2142533941"/>
            <ac:spMk id="4" creationId="{ECBFF05D-0DBD-B3D0-A50C-19FB3BE1A06B}"/>
          </ac:spMkLst>
        </pc:spChg>
      </pc:sldChg>
      <pc:sldChg chg="modSp add mod modClrScheme chgLayout">
        <pc:chgData name="Vijay Balasubramanian (QCT)" userId="50ef53c6-3959-437b-b5e8-d7d6e3c0ec48" providerId="ADAL" clId="{8B148A8B-7106-4CD0-97BC-91C24DC0BC8C}" dt="2024-11-15T04:25:52.380" v="3256" actId="122"/>
        <pc:sldMkLst>
          <pc:docMk/>
          <pc:sldMk cId="2362501528" sldId="2142533954"/>
        </pc:sldMkLst>
        <pc:spChg chg="mod ord">
          <ac:chgData name="Vijay Balasubramanian (QCT)" userId="50ef53c6-3959-437b-b5e8-d7d6e3c0ec48" providerId="ADAL" clId="{8B148A8B-7106-4CD0-97BC-91C24DC0BC8C}" dt="2024-11-15T04:25:52.380" v="3256" actId="122"/>
          <ac:spMkLst>
            <pc:docMk/>
            <pc:sldMk cId="2362501528" sldId="2142533954"/>
            <ac:spMk id="2" creationId="{F67ADE24-C15B-53D7-1A81-3BEB63103C5C}"/>
          </ac:spMkLst>
        </pc:spChg>
        <pc:spChg chg="mod ord">
          <ac:chgData name="Vijay Balasubramanian (QCT)" userId="50ef53c6-3959-437b-b5e8-d7d6e3c0ec48" providerId="ADAL" clId="{8B148A8B-7106-4CD0-97BC-91C24DC0BC8C}" dt="2024-11-15T04:25:08.546" v="3252" actId="1076"/>
          <ac:spMkLst>
            <pc:docMk/>
            <pc:sldMk cId="2362501528" sldId="2142533954"/>
            <ac:spMk id="10" creationId="{90A13C10-F8D0-CC96-4772-971A0D0A1651}"/>
          </ac:spMkLst>
        </pc:spChg>
      </pc:sldChg>
      <pc:sldChg chg="new del">
        <pc:chgData name="Vijay Balasubramanian (QCT)" userId="50ef53c6-3959-437b-b5e8-d7d6e3c0ec48" providerId="ADAL" clId="{8B148A8B-7106-4CD0-97BC-91C24DC0BC8C}" dt="2024-11-14T10:33:29.505" v="1941" actId="47"/>
        <pc:sldMkLst>
          <pc:docMk/>
          <pc:sldMk cId="195153225" sldId="2142533955"/>
        </pc:sldMkLst>
      </pc:sldChg>
      <pc:sldChg chg="modSp add mod">
        <pc:chgData name="Vijay Balasubramanian (QCT)" userId="50ef53c6-3959-437b-b5e8-d7d6e3c0ec48" providerId="ADAL" clId="{8B148A8B-7106-4CD0-97BC-91C24DC0BC8C}" dt="2024-11-15T04:34:25.786" v="3384" actId="20577"/>
        <pc:sldMkLst>
          <pc:docMk/>
          <pc:sldMk cId="1648789519" sldId="2142533956"/>
        </pc:sldMkLst>
        <pc:spChg chg="mod">
          <ac:chgData name="Vijay Balasubramanian (QCT)" userId="50ef53c6-3959-437b-b5e8-d7d6e3c0ec48" providerId="ADAL" clId="{8B148A8B-7106-4CD0-97BC-91C24DC0BC8C}" dt="2024-11-15T04:26:42.380" v="3263" actId="108"/>
          <ac:spMkLst>
            <pc:docMk/>
            <pc:sldMk cId="1648789519" sldId="2142533956"/>
            <ac:spMk id="2" creationId="{F67ADE24-C15B-53D7-1A81-3BEB63103C5C}"/>
          </ac:spMkLst>
        </pc:spChg>
        <pc:spChg chg="mod">
          <ac:chgData name="Vijay Balasubramanian (QCT)" userId="50ef53c6-3959-437b-b5e8-d7d6e3c0ec48" providerId="ADAL" clId="{8B148A8B-7106-4CD0-97BC-91C24DC0BC8C}" dt="2024-11-15T04:34:25.786" v="3384" actId="20577"/>
          <ac:spMkLst>
            <pc:docMk/>
            <pc:sldMk cId="1648789519" sldId="2142533956"/>
            <ac:spMk id="10" creationId="{90A13C10-F8D0-CC96-4772-971A0D0A1651}"/>
          </ac:spMkLst>
        </pc:spChg>
      </pc:sldChg>
      <pc:sldChg chg="modSp add mod chgLayout">
        <pc:chgData name="Vijay Balasubramanian (QCT)" userId="50ef53c6-3959-437b-b5e8-d7d6e3c0ec48" providerId="ADAL" clId="{8B148A8B-7106-4CD0-97BC-91C24DC0BC8C}" dt="2024-11-15T02:30:22.724" v="3229" actId="1076"/>
        <pc:sldMkLst>
          <pc:docMk/>
          <pc:sldMk cId="681117682" sldId="2147376245"/>
        </pc:sldMkLst>
        <pc:spChg chg="mod">
          <ac:chgData name="Vijay Balasubramanian (QCT)" userId="50ef53c6-3959-437b-b5e8-d7d6e3c0ec48" providerId="ADAL" clId="{8B148A8B-7106-4CD0-97BC-91C24DC0BC8C}" dt="2024-11-15T02:30:22.724" v="3229" actId="1076"/>
          <ac:spMkLst>
            <pc:docMk/>
            <pc:sldMk cId="681117682" sldId="2147376245"/>
            <ac:spMk id="2" creationId="{891A2BF1-681E-4F5A-48DE-BBD82D39AA2B}"/>
          </ac:spMkLst>
        </pc:spChg>
      </pc:sldChg>
      <pc:sldMasterChg chg="mod setBg delSldLayout modSldLayout">
        <pc:chgData name="Vijay Balasubramanian (QCT)" userId="50ef53c6-3959-437b-b5e8-d7d6e3c0ec48" providerId="ADAL" clId="{8B148A8B-7106-4CD0-97BC-91C24DC0BC8C}" dt="2024-11-15T04:27:26.242" v="3265"/>
        <pc:sldMasterMkLst>
          <pc:docMk/>
          <pc:sldMasterMk cId="373289517" sldId="2147484508"/>
        </pc:sldMasterMkLst>
        <pc:sldLayoutChg chg="del">
          <pc:chgData name="Vijay Balasubramanian (QCT)" userId="50ef53c6-3959-437b-b5e8-d7d6e3c0ec48" providerId="ADAL" clId="{8B148A8B-7106-4CD0-97BC-91C24DC0BC8C}" dt="2024-11-15T04:22:29.218" v="3249" actId="47"/>
          <pc:sldLayoutMkLst>
            <pc:docMk/>
            <pc:sldMasterMk cId="373289517" sldId="2147484508"/>
            <pc:sldLayoutMk cId="1928132958" sldId="2147484638"/>
          </pc:sldLayoutMkLst>
        </pc:sldLayoutChg>
        <pc:sldLayoutChg chg="setBg">
          <pc:chgData name="Vijay Balasubramanian (QCT)" userId="50ef53c6-3959-437b-b5e8-d7d6e3c0ec48" providerId="ADAL" clId="{8B148A8B-7106-4CD0-97BC-91C24DC0BC8C}" dt="2024-11-15T04:27:26.242" v="3265"/>
          <pc:sldLayoutMkLst>
            <pc:docMk/>
            <pc:sldMasterMk cId="373289517" sldId="2147484508"/>
            <pc:sldLayoutMk cId="878317784" sldId="2147484639"/>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ptos" panose="020B0004020202020204" pitchFamily="34" charset="0"/>
            </a:endParaRPr>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latin typeface="Aptos" panose="020B0004020202020204" pitchFamily="34" charset="0"/>
              </a:rPr>
              <a:t>11/14/2024</a:t>
            </a:fld>
            <a:endParaRPr lang="en-US">
              <a:latin typeface="Aptos" panose="020B0004020202020204" pitchFamily="34" charset="0"/>
            </a:endParaRPr>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ptos" panose="020B0004020202020204" pitchFamily="34" charset="0"/>
            </a:endParaRPr>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latin typeface="Aptos" panose="020B0004020202020204" pitchFamily="34" charset="0"/>
              </a:rPr>
              <a:t>‹#›</a:t>
            </a:fld>
            <a:endParaRPr lang="en-US">
              <a:latin typeface="Aptos" panose="020B0004020202020204" pitchFamily="34" charset="0"/>
            </a:endParaRPr>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ptos" panose="020B0004020202020204" pitchFamily="34" charset="0"/>
              </a:defRPr>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ptos" panose="020B0004020202020204" pitchFamily="34" charset="0"/>
              </a:defRPr>
            </a:lvl1pPr>
          </a:lstStyle>
          <a:p>
            <a:fld id="{626D1935-2548-4788-81DD-641A298E824F}" type="datetimeFigureOut">
              <a:rPr lang="de-DE" smtClean="0"/>
              <a:pPr/>
              <a:t>14.11.2024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ptos" panose="020B0004020202020204" pitchFamily="34" charset="0"/>
              </a:defRPr>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ptos" panose="020B0004020202020204" pitchFamily="34" charset="0"/>
              </a:defRPr>
            </a:lvl1pPr>
          </a:lstStyle>
          <a:p>
            <a:fld id="{BC75E7E4-6857-4F03-A780-9887AA86825E}" type="slidenum">
              <a:rPr lang="de-DE" smtClean="0"/>
              <a:pPr/>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ptos" panose="020B0004020202020204" pitchFamily="34" charset="0"/>
        <a:ea typeface="+mn-ea"/>
        <a:cs typeface="+mn-cs"/>
      </a:defRPr>
    </a:lvl1pPr>
    <a:lvl2pPr marL="457200" algn="l" defTabSz="914400" rtl="0" eaLnBrk="1" latinLnBrk="0" hangingPunct="1">
      <a:defRPr sz="1200" b="0" i="0" kern="1200">
        <a:solidFill>
          <a:schemeClr val="tx1"/>
        </a:solidFill>
        <a:latin typeface="Aptos" panose="020B0004020202020204" pitchFamily="34" charset="0"/>
        <a:ea typeface="+mn-ea"/>
        <a:cs typeface="+mn-cs"/>
      </a:defRPr>
    </a:lvl2pPr>
    <a:lvl3pPr marL="914400" algn="l" defTabSz="914400" rtl="0" eaLnBrk="1" latinLnBrk="0" hangingPunct="1">
      <a:defRPr sz="1200" b="0" i="0" kern="1200">
        <a:solidFill>
          <a:schemeClr val="tx1"/>
        </a:solidFill>
        <a:latin typeface="Aptos" panose="020B0004020202020204" pitchFamily="34" charset="0"/>
        <a:ea typeface="+mn-ea"/>
        <a:cs typeface="+mn-cs"/>
      </a:defRPr>
    </a:lvl3pPr>
    <a:lvl4pPr marL="1371600" algn="l" defTabSz="914400" rtl="0" eaLnBrk="1" latinLnBrk="0" hangingPunct="1">
      <a:defRPr sz="1200" b="0" i="0" kern="1200">
        <a:solidFill>
          <a:schemeClr val="tx1"/>
        </a:solidFill>
        <a:latin typeface="Aptos" panose="020B0004020202020204" pitchFamily="34" charset="0"/>
        <a:ea typeface="+mn-ea"/>
        <a:cs typeface="+mn-cs"/>
      </a:defRPr>
    </a:lvl4pPr>
    <a:lvl5pPr marL="1828800" algn="l" defTabSz="914400" rtl="0" eaLnBrk="1" latinLnBrk="0" hangingPunct="1">
      <a:defRPr sz="1200" b="0" i="0" kern="1200">
        <a:solidFill>
          <a:schemeClr val="tx1"/>
        </a:solidFill>
        <a:latin typeface="Aptos" panose="020B00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232E9E-E253-2D97-2F02-A9E15474A6A4}"/>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FC0B44B9-DB2C-B95F-CC2C-15560DED7D44}"/>
              </a:ext>
            </a:extLst>
          </p:cNvPr>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a:extLst>
              <a:ext uri="{FF2B5EF4-FFF2-40B4-BE49-F238E27FC236}">
                <a16:creationId xmlns:a16="http://schemas.microsoft.com/office/drawing/2014/main" id="{48F609C5-FC41-453E-D96C-CF2FA4871A7F}"/>
              </a:ext>
            </a:extLst>
          </p:cNvPr>
          <p:cNvSpPr>
            <a:spLocks noGrp="1" noChangeArrowheads="1"/>
          </p:cNvSpPr>
          <p:nvPr>
            <p:ph type="body" idx="4294967295"/>
          </p:nvPr>
        </p:nvSpPr>
        <p:spPr/>
        <p:txBody>
          <a:bodyPr/>
          <a:lstStyle/>
          <a:p>
            <a:pPr eaLnBrk="1" hangingPunct="1">
              <a:lnSpc>
                <a:spcPct val="150000"/>
              </a:lnSpc>
            </a:pPr>
            <a:r>
              <a:rPr lang="en-US" altLang="zh-CN" u="none" dirty="0"/>
              <a:t>Building Blocks – Code translating Specs into excel </a:t>
            </a:r>
          </a:p>
        </p:txBody>
      </p:sp>
      <p:sp>
        <p:nvSpPr>
          <p:cNvPr id="5123" name="灯片编号占位符 3">
            <a:extLst>
              <a:ext uri="{FF2B5EF4-FFF2-40B4-BE49-F238E27FC236}">
                <a16:creationId xmlns:a16="http://schemas.microsoft.com/office/drawing/2014/main" id="{6712458E-E468-2E2D-1458-37048E525B48}"/>
              </a:ext>
            </a:extLst>
          </p:cNvPr>
          <p:cNvSpPr>
            <a:spLocks noGrp="1" noChangeArrowheads="1"/>
          </p:cNvSpPr>
          <p:nvPr>
            <p:ph type="sldNum" sz="quarter" idx="5"/>
          </p:nvPr>
        </p:nvSpPr>
        <p:spPr bwMode="auto">
          <a:noFill/>
          <a:ln>
            <a:miter lim="800000"/>
          </a:ln>
        </p:spPr>
        <p:txBody>
          <a:bodyPr/>
          <a:lstStyle/>
          <a:p>
            <a:fld id="{1255B2E5-2FCE-436A-B4A8-B33C8ED88E6A}" type="slidenum">
              <a:rPr lang="zh-CN" altLang="en-US"/>
              <a:t>2</a:t>
            </a:fld>
            <a:endParaRPr lang="zh-CN" altLang="en-US"/>
          </a:p>
        </p:txBody>
      </p:sp>
    </p:spTree>
    <p:extLst>
      <p:ext uri="{BB962C8B-B14F-4D97-AF65-F5344CB8AC3E}">
        <p14:creationId xmlns:p14="http://schemas.microsoft.com/office/powerpoint/2010/main" val="13652877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75E7E4-6857-4F03-A780-9887AA86825E}" type="slidenum">
              <a:rPr lang="de-DE" smtClean="0"/>
              <a:t>4</a:t>
            </a:fld>
            <a:endParaRPr lang="de-DE"/>
          </a:p>
        </p:txBody>
      </p:sp>
    </p:spTree>
    <p:extLst>
      <p:ext uri="{BB962C8B-B14F-4D97-AF65-F5344CB8AC3E}">
        <p14:creationId xmlns:p14="http://schemas.microsoft.com/office/powerpoint/2010/main" val="22479354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75E7E4-6857-4F03-A780-9887AA86825E}" type="slidenum">
              <a:rPr lang="de-DE" smtClean="0"/>
              <a:t>5</a:t>
            </a:fld>
            <a:endParaRPr lang="de-DE"/>
          </a:p>
        </p:txBody>
      </p:sp>
    </p:spTree>
    <p:extLst>
      <p:ext uri="{BB962C8B-B14F-4D97-AF65-F5344CB8AC3E}">
        <p14:creationId xmlns:p14="http://schemas.microsoft.com/office/powerpoint/2010/main" val="2125803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75E7E4-6857-4F03-A780-9887AA86825E}" type="slidenum">
              <a:rPr lang="de-DE" smtClean="0"/>
              <a:t>6</a:t>
            </a:fld>
            <a:endParaRPr lang="de-DE"/>
          </a:p>
        </p:txBody>
      </p:sp>
    </p:spTree>
    <p:extLst>
      <p:ext uri="{BB962C8B-B14F-4D97-AF65-F5344CB8AC3E}">
        <p14:creationId xmlns:p14="http://schemas.microsoft.com/office/powerpoint/2010/main" val="12487083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Blank_Grey">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2AADDE-C6E8-F1B8-1F28-4B94967DD572}"/>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 name="Footer Placeholder 129">
            <a:extLst>
              <a:ext uri="{FF2B5EF4-FFF2-40B4-BE49-F238E27FC236}">
                <a16:creationId xmlns:a16="http://schemas.microsoft.com/office/drawing/2014/main" id="{4F27F3B1-F214-06D4-203E-6B4F06C026D1}"/>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8783177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ED7A7BF-D5D1-0B4B-80C6-18963FA52BA3}"/>
              </a:ext>
            </a:extLst>
          </p:cNvPr>
          <p:cNvSpPr>
            <a:spLocks noGrp="1"/>
          </p:cNvSpPr>
          <p:nvPr>
            <p:ph type="ftr" sz="quarter" idx="3"/>
          </p:nvPr>
        </p:nvSpPr>
        <p:spPr>
          <a:xfrm>
            <a:off x="508001" y="6381750"/>
            <a:ext cx="11054079"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endParaRPr lang="en-US"/>
          </a:p>
        </p:txBody>
      </p:sp>
      <p:sp>
        <p:nvSpPr>
          <p:cNvPr id="2" name="Title Placeholder 1">
            <a:extLst>
              <a:ext uri="{FF2B5EF4-FFF2-40B4-BE49-F238E27FC236}">
                <a16:creationId xmlns:a16="http://schemas.microsoft.com/office/drawing/2014/main" id="{DF253D2C-6994-1A4B-B186-EB08A79B3DAA}"/>
              </a:ext>
            </a:extLst>
          </p:cNvPr>
          <p:cNvSpPr>
            <a:spLocks noGrp="1"/>
          </p:cNvSpPr>
          <p:nvPr>
            <p:ph type="title"/>
          </p:nvPr>
        </p:nvSpPr>
        <p:spPr>
          <a:xfrm>
            <a:off x="515380" y="333375"/>
            <a:ext cx="11161240" cy="647701"/>
          </a:xfrm>
          <a:prstGeom prst="rect">
            <a:avLst/>
          </a:prstGeom>
        </p:spPr>
        <p:txBody>
          <a:bodyPr vert="horz" lIns="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BCF22706-D16B-A443-80FC-CC2BD4601B31}"/>
              </a:ext>
            </a:extLst>
          </p:cNvPr>
          <p:cNvSpPr>
            <a:spLocks noGrp="1"/>
          </p:cNvSpPr>
          <p:nvPr>
            <p:ph type="body" idx="1"/>
          </p:nvPr>
        </p:nvSpPr>
        <p:spPr>
          <a:xfrm>
            <a:off x="515380" y="1196975"/>
            <a:ext cx="11161240" cy="4968875"/>
          </a:xfrm>
          <a:prstGeom prst="rect">
            <a:avLst/>
          </a:prstGeom>
        </p:spPr>
        <p:txBody>
          <a:bodyPr vert="horz" lIns="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E34ABA29-9870-8F4F-AA47-A88FCC3E1FC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73289517"/>
      </p:ext>
    </p:extLst>
  </p:cSld>
  <p:clrMap bg1="lt1" tx1="dk1" bg2="lt2" tx2="dk2" accent1="accent1" accent2="accent2" accent3="accent3" accent4="accent4" accent5="accent5" accent6="accent6" hlink="hlink" folHlink="folHlink"/>
  <p:sldLayoutIdLst>
    <p:sldLayoutId id="2147484639" r:id="rId1"/>
  </p:sldLayoutIdLst>
  <p:hf hdr="0" ftr="0" dt="0"/>
  <p:txStyles>
    <p:titleStyle>
      <a:lvl1pPr algn="l" defTabSz="914400" rtl="0" eaLnBrk="1" latinLnBrk="0" hangingPunct="1">
        <a:lnSpc>
          <a:spcPct val="90000"/>
        </a:lnSpc>
        <a:spcBef>
          <a:spcPct val="0"/>
        </a:spcBef>
        <a:buNone/>
        <a:defRPr sz="2800" b="0" i="0" kern="1200" spc="-40" baseline="0">
          <a:solidFill>
            <a:schemeClr val="accent1"/>
          </a:solidFill>
          <a:latin typeface="+mj-lt"/>
          <a:ea typeface="Microsoft GothicNeo" panose="02000300000000000000" pitchFamily="2" charset="-127"/>
          <a:cs typeface="Microsoft Sans Serif" panose="020B0604020202020204" pitchFamily="34" charset="0"/>
        </a:defRPr>
      </a:lvl1pPr>
    </p:titleStyle>
    <p:bodyStyle>
      <a:lvl1pPr marL="228600" indent="-228600" algn="l" defTabSz="914400" rtl="0" eaLnBrk="1" latinLnBrk="0" hangingPunct="1">
        <a:lnSpc>
          <a:spcPct val="95000"/>
        </a:lnSpc>
        <a:spcBef>
          <a:spcPts val="1000"/>
        </a:spcBef>
        <a:buFont typeface="Arial" panose="020B0604020202020204" pitchFamily="34" charset="0"/>
        <a:buChar char="•"/>
        <a:defRPr sz="1400" b="0" i="0" kern="1200">
          <a:solidFill>
            <a:schemeClr val="tx1"/>
          </a:solidFill>
          <a:latin typeface="+mj-lt"/>
          <a:ea typeface="Microsoft GothicNeo" panose="02000300000000000000" pitchFamily="2" charset="-127"/>
          <a:cs typeface="Microsoft Sans Serif" panose="020B0604020202020204" pitchFamily="34" charset="0"/>
        </a:defRPr>
      </a:lvl1pPr>
      <a:lvl2pPr marL="492125" indent="-223838" algn="l" defTabSz="914400" rtl="0" eaLnBrk="1" latinLnBrk="0" hangingPunct="1">
        <a:lnSpc>
          <a:spcPct val="95000"/>
        </a:lnSpc>
        <a:spcBef>
          <a:spcPts val="500"/>
        </a:spcBef>
        <a:buFont typeface="Arial" panose="020B0604020202020204" pitchFamily="34" charset="0"/>
        <a:buChar char="•"/>
        <a:tabLst/>
        <a:defRPr sz="1200" b="0" i="0" kern="1200">
          <a:solidFill>
            <a:schemeClr val="tx1"/>
          </a:solidFill>
          <a:latin typeface="+mj-lt"/>
          <a:ea typeface="Microsoft GothicNeo" panose="02000300000000000000" pitchFamily="2" charset="-127"/>
          <a:cs typeface="Microsoft Sans Serif" panose="020B0604020202020204" pitchFamily="34" charset="0"/>
        </a:defRPr>
      </a:lvl2pPr>
      <a:lvl3pPr marL="715963"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3pPr>
      <a:lvl4pPr marL="985838" indent="-269875"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4pPr>
      <a:lvl5pPr marL="1209675"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5">
          <p15:clr>
            <a:srgbClr val="F26B43"/>
          </p15:clr>
        </p15:guide>
        <p15:guide id="2" orient="horz" pos="616">
          <p15:clr>
            <a:srgbClr val="F26B43"/>
          </p15:clr>
        </p15:guide>
        <p15:guide id="3" pos="7360">
          <p15:clr>
            <a:srgbClr val="F26B43"/>
          </p15:clr>
        </p15:guide>
        <p15:guide id="4" orient="horz" pos="752">
          <p15:clr>
            <a:srgbClr val="F26B43"/>
          </p15:clr>
        </p15:guide>
        <p15:guide id="5" orient="horz" pos="3884">
          <p15:clr>
            <a:srgbClr val="F26B43"/>
          </p15:clr>
        </p15:guide>
        <p15:guide id="6" orient="horz" pos="4020">
          <p15:clr>
            <a:srgbClr val="F26B43"/>
          </p15:clr>
        </p15:guide>
        <p15:guide id="7" pos="3840">
          <p15:clr>
            <a:srgbClr val="F26B43"/>
          </p15:clr>
        </p15:guide>
        <p15:guide id="8" orient="horz" pos="21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1.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8B57604-3475-CCA6-A3ED-D70E57F0FCC3}"/>
              </a:ext>
            </a:extLst>
          </p:cNvPr>
          <p:cNvSpPr>
            <a:spLocks noGrp="1"/>
          </p:cNvSpPr>
          <p:nvPr>
            <p:ph type="ftr" sz="quarter" idx="22"/>
          </p:nvPr>
        </p:nvSpPr>
        <p:spPr/>
        <p:txBody>
          <a:bodyPr/>
          <a:lstStyle/>
          <a:p>
            <a:endParaRPr lang="en-CA"/>
          </a:p>
        </p:txBody>
      </p:sp>
      <p:sp>
        <p:nvSpPr>
          <p:cNvPr id="4" name="TextBox 3">
            <a:extLst>
              <a:ext uri="{FF2B5EF4-FFF2-40B4-BE49-F238E27FC236}">
                <a16:creationId xmlns:a16="http://schemas.microsoft.com/office/drawing/2014/main" id="{ECBFF05D-0DBD-B3D0-A50C-19FB3BE1A06B}"/>
              </a:ext>
            </a:extLst>
          </p:cNvPr>
          <p:cNvSpPr txBox="1"/>
          <p:nvPr/>
        </p:nvSpPr>
        <p:spPr>
          <a:xfrm>
            <a:off x="203498" y="222228"/>
            <a:ext cx="11169051" cy="2031325"/>
          </a:xfrm>
          <a:prstGeom prst="rect">
            <a:avLst/>
          </a:prstGeom>
          <a:noFill/>
          <a:ln>
            <a:solidFill>
              <a:schemeClr val="tx1"/>
            </a:solidFill>
          </a:ln>
        </p:spPr>
        <p:txBody>
          <a:bodyPr wrap="square">
            <a:spAutoFit/>
          </a:bodyPr>
          <a:lstStyle/>
          <a:p>
            <a:r>
              <a:rPr lang="en-US" sz="1800" dirty="0"/>
              <a:t>3GPP TSG RAN5#105								</a:t>
            </a:r>
            <a:r>
              <a:rPr lang="en-US" sz="1800" b="1" dirty="0"/>
              <a:t>R5-247151</a:t>
            </a:r>
          </a:p>
          <a:p>
            <a:r>
              <a:rPr lang="en-US" sz="1800" dirty="0"/>
              <a:t>Orlando, Florida, USA Nov 18-22, 2024</a:t>
            </a:r>
          </a:p>
          <a:p>
            <a:endParaRPr lang="en-US" dirty="0"/>
          </a:p>
          <a:p>
            <a:r>
              <a:rPr lang="en-US" sz="1800" dirty="0"/>
              <a:t>Agenda item: 	4.2.3</a:t>
            </a:r>
          </a:p>
          <a:p>
            <a:r>
              <a:rPr lang="en-US" dirty="0"/>
              <a:t>Source:		Qualcomm Inc</a:t>
            </a:r>
          </a:p>
          <a:p>
            <a:r>
              <a:rPr lang="en-US" sz="1800" dirty="0"/>
              <a:t>Title:		AIML performance use cases</a:t>
            </a:r>
          </a:p>
          <a:p>
            <a:r>
              <a:rPr lang="en-US" dirty="0"/>
              <a:t>Document for:	Information</a:t>
            </a:r>
            <a:endParaRPr lang="en-US" sz="1800" dirty="0"/>
          </a:p>
        </p:txBody>
      </p:sp>
    </p:spTree>
    <p:extLst>
      <p:ext uri="{BB962C8B-B14F-4D97-AF65-F5344CB8AC3E}">
        <p14:creationId xmlns:p14="http://schemas.microsoft.com/office/powerpoint/2010/main" val="1854604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68AD42-B9E1-43FE-3F77-0F6CD2265CDF}"/>
            </a:ext>
          </a:extLst>
        </p:cNvPr>
        <p:cNvGrpSpPr/>
        <p:nvPr/>
      </p:nvGrpSpPr>
      <p:grpSpPr>
        <a:xfrm>
          <a:off x="0" y="0"/>
          <a:ext cx="0" cy="0"/>
          <a:chOff x="0" y="0"/>
          <a:chExt cx="0" cy="0"/>
        </a:xfrm>
      </p:grpSpPr>
      <p:sp>
        <p:nvSpPr>
          <p:cNvPr id="4099" name="RS_Classification_Standard">
            <a:extLst>
              <a:ext uri="{FF2B5EF4-FFF2-40B4-BE49-F238E27FC236}">
                <a16:creationId xmlns:a16="http://schemas.microsoft.com/office/drawing/2014/main" id="{E9632F6B-0B0B-6D64-77B9-E19788007B96}"/>
              </a:ext>
            </a:extLst>
          </p:cNvPr>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2" name="Title 1">
            <a:extLst>
              <a:ext uri="{FF2B5EF4-FFF2-40B4-BE49-F238E27FC236}">
                <a16:creationId xmlns:a16="http://schemas.microsoft.com/office/drawing/2014/main" id="{891A2BF1-681E-4F5A-48DE-BBD82D39AA2B}"/>
              </a:ext>
            </a:extLst>
          </p:cNvPr>
          <p:cNvSpPr txBox="1">
            <a:spLocks/>
          </p:cNvSpPr>
          <p:nvPr/>
        </p:nvSpPr>
        <p:spPr>
          <a:xfrm>
            <a:off x="231006" y="162659"/>
            <a:ext cx="11804838" cy="529889"/>
          </a:xfrm>
          <a:prstGeom prst="rect">
            <a:avLst/>
          </a:prstGeom>
        </p:spPr>
        <p:txBody>
          <a:bodyPr vert="horz" wrap="square" lIns="0" tIns="0" rIns="0" bIns="0" rtlCol="0" anchor="b">
            <a:spAutoFit/>
          </a:bodyPr>
          <a:lstStyle>
            <a:lvl1pPr algn="ctr" defTabSz="914400" rtl="0" eaLnBrk="1" latinLnBrk="0" hangingPunct="1">
              <a:lnSpc>
                <a:spcPct val="84000"/>
              </a:lnSpc>
              <a:spcBef>
                <a:spcPct val="0"/>
              </a:spcBef>
              <a:buNone/>
              <a:defRPr sz="7998" kern="1200" baseline="0">
                <a:solidFill>
                  <a:schemeClr val="tx1"/>
                </a:solidFill>
                <a:latin typeface="+mj-lt"/>
                <a:ea typeface="+mj-ea"/>
                <a:cs typeface="+mj-cs"/>
              </a:defRPr>
            </a:lvl1pPr>
          </a:lstStyle>
          <a:p>
            <a:pPr algn="l"/>
            <a:r>
              <a:rPr lang="en-US" sz="2400" dirty="0"/>
              <a:t>Proposal - AI\ML Possible Conformance Call Flow -</a:t>
            </a:r>
            <a:r>
              <a:rPr lang="en-US" sz="4000" dirty="0"/>
              <a:t> </a:t>
            </a:r>
            <a:r>
              <a:rPr lang="en-US" sz="1800" dirty="0">
                <a:solidFill>
                  <a:srgbClr val="FF0000"/>
                </a:solidFill>
              </a:rPr>
              <a:t>same content as R5-246542</a:t>
            </a:r>
            <a:endParaRPr lang="en-US" sz="4000" dirty="0"/>
          </a:p>
        </p:txBody>
      </p:sp>
      <p:sp>
        <p:nvSpPr>
          <p:cNvPr id="4" name="TextBox 3">
            <a:extLst>
              <a:ext uri="{FF2B5EF4-FFF2-40B4-BE49-F238E27FC236}">
                <a16:creationId xmlns:a16="http://schemas.microsoft.com/office/drawing/2014/main" id="{84DB3352-304D-EDAB-360D-39762A8D667D}"/>
              </a:ext>
            </a:extLst>
          </p:cNvPr>
          <p:cNvSpPr txBox="1"/>
          <p:nvPr/>
        </p:nvSpPr>
        <p:spPr>
          <a:xfrm>
            <a:off x="79180" y="849231"/>
            <a:ext cx="6277375" cy="5509200"/>
          </a:xfrm>
          <a:prstGeom prst="rect">
            <a:avLst/>
          </a:prstGeom>
          <a:noFill/>
        </p:spPr>
        <p:txBody>
          <a:bodyPr wrap="square">
            <a:spAutoFit/>
          </a:bodyPr>
          <a:lstStyle/>
          <a:p>
            <a:pPr marL="285750" indent="-285750">
              <a:buFont typeface="Wingdings" panose="05000000000000000000" pitchFamily="2" charset="2"/>
              <a:buChar char="§"/>
            </a:pPr>
            <a:r>
              <a:rPr lang="en-US" sz="1600" dirty="0">
                <a:solidFill>
                  <a:srgbClr val="FF0000"/>
                </a:solidFill>
              </a:rPr>
              <a:t>DISCLAIMER</a:t>
            </a:r>
            <a:r>
              <a:rPr lang="en-US" sz="1600" dirty="0"/>
              <a:t> – (1)Several aspect of overall call flow are FFS in core groups. (2)The details of Test Mode are currently out of scope of this discussion.</a:t>
            </a:r>
          </a:p>
          <a:p>
            <a:pPr marL="285750" indent="-285750">
              <a:buFont typeface="Wingdings" panose="05000000000000000000" pitchFamily="2" charset="2"/>
              <a:buChar char="§"/>
            </a:pPr>
            <a:endParaRPr lang="en-US" sz="1600" dirty="0">
              <a:latin typeface="Abadi" panose="020B0604020104020204" pitchFamily="34" charset="0"/>
            </a:endParaRPr>
          </a:p>
          <a:p>
            <a:pPr marL="285750" indent="-285750">
              <a:buFont typeface="Wingdings" panose="05000000000000000000" pitchFamily="2" charset="2"/>
              <a:buChar char="§"/>
            </a:pPr>
            <a:r>
              <a:rPr lang="en-US" sz="1600" dirty="0"/>
              <a:t>This is tentative call flow to demonstrate AI ML conformance using Test Modes</a:t>
            </a:r>
          </a:p>
          <a:p>
            <a:pPr marL="285750" indent="-285750">
              <a:buFont typeface="Wingdings" panose="05000000000000000000" pitchFamily="2" charset="2"/>
              <a:buChar char="§"/>
            </a:pPr>
            <a:endParaRPr lang="en-US" sz="1600" dirty="0"/>
          </a:p>
          <a:p>
            <a:pPr marL="285750" indent="-285750">
              <a:buFont typeface="Wingdings" panose="05000000000000000000" pitchFamily="2" charset="2"/>
              <a:buChar char="§"/>
            </a:pPr>
            <a:r>
              <a:rPr lang="en-US" sz="1600" dirty="0"/>
              <a:t>At a high level – The Test Mode can have 3 umbrella features –</a:t>
            </a:r>
          </a:p>
          <a:p>
            <a:pPr marL="285750" indent="-285750">
              <a:buFont typeface="Wingdings" panose="05000000000000000000" pitchFamily="2" charset="2"/>
              <a:buChar char="§"/>
            </a:pPr>
            <a:endParaRPr lang="en-US" sz="1600" dirty="0"/>
          </a:p>
          <a:p>
            <a:pPr marL="742950" lvl="1" indent="-285750">
              <a:buFont typeface="Wingdings" panose="05000000000000000000" pitchFamily="2" charset="2"/>
              <a:buChar char="§"/>
            </a:pPr>
            <a:r>
              <a:rPr lang="en-US" sz="1600" dirty="0"/>
              <a:t>Activates the UE to be in AI ML test mode, prior to start of test </a:t>
            </a:r>
          </a:p>
          <a:p>
            <a:pPr marL="742950" lvl="1" indent="-285750">
              <a:buFont typeface="Wingdings" panose="05000000000000000000" pitchFamily="2" charset="2"/>
              <a:buChar char="§"/>
            </a:pPr>
            <a:r>
              <a:rPr lang="en-US" sz="1600" dirty="0"/>
              <a:t>Configures the UE for any required AI ML Feature and or side conditions</a:t>
            </a:r>
          </a:p>
          <a:p>
            <a:pPr marL="742950" lvl="1" indent="-285750">
              <a:buFont typeface="Wingdings" panose="05000000000000000000" pitchFamily="2" charset="2"/>
              <a:buChar char="§"/>
            </a:pPr>
            <a:r>
              <a:rPr lang="en-US" sz="1600" dirty="0"/>
              <a:t>De-Activate the UE from AI ML Test Mode at the end of the test</a:t>
            </a:r>
          </a:p>
          <a:p>
            <a:pPr marL="742950" lvl="1" indent="-285750">
              <a:buFont typeface="Wingdings" panose="05000000000000000000" pitchFamily="2" charset="2"/>
              <a:buChar char="§"/>
            </a:pPr>
            <a:endParaRPr lang="en-US" sz="1600" dirty="0"/>
          </a:p>
          <a:p>
            <a:pPr marL="285750" indent="-285750">
              <a:buFont typeface="Wingdings" panose="05000000000000000000" pitchFamily="2" charset="2"/>
              <a:buChar char="§"/>
            </a:pPr>
            <a:r>
              <a:rPr lang="en-US" sz="1600" dirty="0"/>
              <a:t>The order of messages and test mode commands may be decided once core groups finalize requirements.</a:t>
            </a:r>
          </a:p>
          <a:p>
            <a:pPr marL="285750" indent="-285750">
              <a:buFont typeface="Wingdings" panose="05000000000000000000" pitchFamily="2" charset="2"/>
              <a:buChar char="§"/>
            </a:pPr>
            <a:endParaRPr lang="en-US" sz="1600" dirty="0"/>
          </a:p>
          <a:p>
            <a:pPr marL="285750" indent="-285750">
              <a:buFont typeface="Wingdings" panose="05000000000000000000" pitchFamily="2" charset="2"/>
              <a:buChar char="§"/>
            </a:pPr>
            <a:r>
              <a:rPr lang="en-US" sz="1600" dirty="0"/>
              <a:t>The figure on the right is simply a representation of tentative discussions in core groups and extrapolating those with Test Mode.</a:t>
            </a:r>
          </a:p>
        </p:txBody>
      </p:sp>
      <p:pic>
        <p:nvPicPr>
          <p:cNvPr id="5" name="Picture 4">
            <a:extLst>
              <a:ext uri="{FF2B5EF4-FFF2-40B4-BE49-F238E27FC236}">
                <a16:creationId xmlns:a16="http://schemas.microsoft.com/office/drawing/2014/main" id="{86593837-C494-EEDC-FE6A-2D50626D5E56}"/>
              </a:ext>
            </a:extLst>
          </p:cNvPr>
          <p:cNvPicPr>
            <a:picLocks noChangeAspect="1"/>
          </p:cNvPicPr>
          <p:nvPr/>
        </p:nvPicPr>
        <p:blipFill>
          <a:blip r:embed="rId4"/>
          <a:stretch>
            <a:fillRect/>
          </a:stretch>
        </p:blipFill>
        <p:spPr>
          <a:xfrm>
            <a:off x="6551905" y="849231"/>
            <a:ext cx="5483939" cy="5388510"/>
          </a:xfrm>
          <a:prstGeom prst="rect">
            <a:avLst/>
          </a:prstGeom>
        </p:spPr>
      </p:pic>
    </p:spTree>
    <p:custDataLst>
      <p:tags r:id="rId1"/>
    </p:custDataLst>
    <p:extLst>
      <p:ext uri="{BB962C8B-B14F-4D97-AF65-F5344CB8AC3E}">
        <p14:creationId xmlns:p14="http://schemas.microsoft.com/office/powerpoint/2010/main" val="681117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ADE24-C15B-53D7-1A81-3BEB63103C5C}"/>
              </a:ext>
            </a:extLst>
          </p:cNvPr>
          <p:cNvSpPr>
            <a:spLocks noGrp="1"/>
          </p:cNvSpPr>
          <p:nvPr>
            <p:ph type="title" idx="4294967295"/>
          </p:nvPr>
        </p:nvSpPr>
        <p:spPr>
          <a:xfrm>
            <a:off x="515937" y="116007"/>
            <a:ext cx="11160125" cy="647700"/>
          </a:xfrm>
        </p:spPr>
        <p:txBody>
          <a:bodyPr anchor="t"/>
          <a:lstStyle/>
          <a:p>
            <a:pPr algn="ctr"/>
            <a:r>
              <a:rPr lang="en-CA" sz="2400" dirty="0">
                <a:solidFill>
                  <a:schemeClr val="tx1"/>
                </a:solidFill>
                <a:ea typeface="+mj-ea"/>
                <a:cs typeface="+mj-cs"/>
              </a:rPr>
              <a:t>Current AIML performance </a:t>
            </a:r>
            <a:r>
              <a:rPr lang="en-CA" sz="2400" dirty="0" err="1">
                <a:solidFill>
                  <a:schemeClr val="tx1"/>
                </a:solidFill>
                <a:ea typeface="+mj-ea"/>
                <a:cs typeface="+mj-cs"/>
              </a:rPr>
              <a:t>usecases</a:t>
            </a:r>
            <a:endParaRPr lang="en-CA" sz="2400" dirty="0">
              <a:solidFill>
                <a:schemeClr val="tx1"/>
              </a:solidFill>
              <a:ea typeface="+mj-ea"/>
              <a:cs typeface="+mj-cs"/>
            </a:endParaRPr>
          </a:p>
        </p:txBody>
      </p:sp>
      <p:sp>
        <p:nvSpPr>
          <p:cNvPr id="10" name="Content Placeholder 9">
            <a:extLst>
              <a:ext uri="{FF2B5EF4-FFF2-40B4-BE49-F238E27FC236}">
                <a16:creationId xmlns:a16="http://schemas.microsoft.com/office/drawing/2014/main" id="{90A13C10-F8D0-CC96-4772-971A0D0A1651}"/>
              </a:ext>
            </a:extLst>
          </p:cNvPr>
          <p:cNvSpPr>
            <a:spLocks noGrp="1"/>
          </p:cNvSpPr>
          <p:nvPr>
            <p:ph idx="4294967295"/>
          </p:nvPr>
        </p:nvSpPr>
        <p:spPr>
          <a:xfrm>
            <a:off x="232913" y="753943"/>
            <a:ext cx="11345863" cy="5664200"/>
          </a:xfrm>
        </p:spPr>
        <p:txBody>
          <a:bodyPr>
            <a:normAutofit lnSpcReduction="10000"/>
          </a:bodyPr>
          <a:lstStyle/>
          <a:p>
            <a:pPr marL="0" indent="0">
              <a:lnSpc>
                <a:spcPct val="100000"/>
              </a:lnSpc>
              <a:spcBef>
                <a:spcPts val="300"/>
              </a:spcBef>
              <a:buNone/>
            </a:pPr>
            <a:r>
              <a:rPr lang="en-US" sz="1800" dirty="0">
                <a:solidFill>
                  <a:srgbClr val="FF0000"/>
                </a:solidFill>
                <a:latin typeface="Abadi" panose="020B0604020104020204" pitchFamily="34" charset="0"/>
              </a:rPr>
              <a:t>DISCLAIMER</a:t>
            </a:r>
            <a:r>
              <a:rPr lang="en-US" sz="1800" dirty="0">
                <a:latin typeface="Abadi" panose="020B0604020104020204" pitchFamily="34" charset="0"/>
              </a:rPr>
              <a:t> – </a:t>
            </a:r>
            <a:r>
              <a:rPr lang="en-US" sz="1800" dirty="0"/>
              <a:t>Several aspects of overall Core &amp; Performance requirement are FFS in core groups</a:t>
            </a:r>
          </a:p>
          <a:p>
            <a:pPr marL="0" indent="0">
              <a:lnSpc>
                <a:spcPct val="100000"/>
              </a:lnSpc>
              <a:spcBef>
                <a:spcPts val="300"/>
              </a:spcBef>
              <a:buNone/>
            </a:pPr>
            <a:endParaRPr lang="en-US" sz="1800" b="1" dirty="0">
              <a:effectLst/>
              <a:ea typeface="Times New Roman" panose="02020603050405020304" pitchFamily="18" charset="0"/>
            </a:endParaRPr>
          </a:p>
          <a:p>
            <a:pPr>
              <a:lnSpc>
                <a:spcPct val="100000"/>
              </a:lnSpc>
              <a:spcBef>
                <a:spcPts val="300"/>
              </a:spcBef>
              <a:buFont typeface="Wingdings" panose="05000000000000000000" pitchFamily="2" charset="2"/>
              <a:buChar char="v"/>
            </a:pPr>
            <a:r>
              <a:rPr lang="en-US" sz="1800" b="1" dirty="0">
                <a:effectLst/>
                <a:ea typeface="Times New Roman" panose="02020603050405020304" pitchFamily="18" charset="0"/>
              </a:rPr>
              <a:t>Beam Management</a:t>
            </a:r>
          </a:p>
          <a:p>
            <a:pPr lvl="1">
              <a:buFont typeface="Courier New" panose="02070309020205020404" pitchFamily="49" charset="0"/>
              <a:buChar char="o"/>
            </a:pPr>
            <a:r>
              <a:rPr lang="en-US" sz="1400" dirty="0">
                <a:ea typeface="Times New Roman" panose="02020603050405020304" pitchFamily="18" charset="0"/>
              </a:rPr>
              <a:t>Main focus of the WI in RAN4</a:t>
            </a:r>
          </a:p>
          <a:p>
            <a:pPr lvl="1">
              <a:buFont typeface="Courier New" panose="02070309020205020404" pitchFamily="49" charset="0"/>
              <a:buChar char="o"/>
            </a:pPr>
            <a:r>
              <a:rPr lang="en-US" sz="1400" dirty="0">
                <a:ea typeface="Times New Roman" panose="02020603050405020304" pitchFamily="18" charset="0"/>
              </a:rPr>
              <a:t>Content intended for RRM spec 38.133. FR2 only at this time.</a:t>
            </a:r>
          </a:p>
          <a:p>
            <a:pPr lvl="1">
              <a:buFont typeface="Courier New" panose="02070309020205020404" pitchFamily="49" charset="0"/>
              <a:buChar char="o"/>
            </a:pPr>
            <a:endParaRPr lang="en-US" sz="1400" dirty="0">
              <a:effectLst/>
              <a:ea typeface="Times New Roman" panose="02020603050405020304" pitchFamily="18" charset="0"/>
            </a:endParaRPr>
          </a:p>
          <a:p>
            <a:pPr>
              <a:buFont typeface="Wingdings" panose="05000000000000000000" pitchFamily="2" charset="2"/>
              <a:buChar char="v"/>
            </a:pPr>
            <a:r>
              <a:rPr lang="en-US" sz="1800" b="1" dirty="0"/>
              <a:t>Positioning accuracy enhancements</a:t>
            </a:r>
          </a:p>
          <a:p>
            <a:pPr lvl="1">
              <a:buFont typeface="Courier New" panose="02070309020205020404" pitchFamily="49" charset="0"/>
              <a:buChar char="o"/>
            </a:pPr>
            <a:r>
              <a:rPr lang="en-US" sz="1400" dirty="0"/>
              <a:t>Very few aspects discussed by RAN4 at this time. </a:t>
            </a:r>
          </a:p>
          <a:p>
            <a:pPr lvl="1">
              <a:buFont typeface="Courier New" panose="02070309020205020404" pitchFamily="49" charset="0"/>
              <a:buChar char="o"/>
            </a:pPr>
            <a:r>
              <a:rPr lang="en-US" sz="1400" dirty="0"/>
              <a:t>Which spec? TBD</a:t>
            </a:r>
          </a:p>
          <a:p>
            <a:pPr>
              <a:buFont typeface="Wingdings" panose="05000000000000000000" pitchFamily="2" charset="2"/>
              <a:buChar char="v"/>
            </a:pPr>
            <a:endParaRPr lang="en-US" sz="1800" b="1" dirty="0"/>
          </a:p>
          <a:p>
            <a:pPr>
              <a:buFont typeface="Wingdings" panose="05000000000000000000" pitchFamily="2" charset="2"/>
              <a:buChar char="v"/>
            </a:pPr>
            <a:r>
              <a:rPr lang="en-US" sz="1800" b="1" dirty="0"/>
              <a:t>CSI feedback enhancement (CSI prediction)</a:t>
            </a:r>
          </a:p>
          <a:p>
            <a:pPr lvl="1">
              <a:buFont typeface="Courier New" panose="02070309020205020404" pitchFamily="49" charset="0"/>
              <a:buChar char="o"/>
            </a:pPr>
            <a:r>
              <a:rPr lang="en-US" sz="1400" dirty="0"/>
              <a:t>UE sided model</a:t>
            </a:r>
          </a:p>
          <a:p>
            <a:pPr lvl="1">
              <a:buFont typeface="Courier New" panose="02070309020205020404" pitchFamily="49" charset="0"/>
              <a:buChar char="o"/>
            </a:pPr>
            <a:r>
              <a:rPr lang="en-US" sz="1400" dirty="0"/>
              <a:t>A version of PMI reporting test case being discussed</a:t>
            </a:r>
          </a:p>
          <a:p>
            <a:pPr lvl="1">
              <a:buFont typeface="Courier New" panose="02070309020205020404" pitchFamily="49" charset="0"/>
              <a:buChar char="o"/>
            </a:pPr>
            <a:r>
              <a:rPr lang="en-US" sz="1400" dirty="0"/>
              <a:t>Throughput ratio as the KPI</a:t>
            </a:r>
          </a:p>
          <a:p>
            <a:pPr lvl="1">
              <a:buFont typeface="Courier New" panose="02070309020205020404" pitchFamily="49" charset="0"/>
              <a:buChar char="o"/>
            </a:pPr>
            <a:r>
              <a:rPr lang="en-US" sz="1400" dirty="0"/>
              <a:t>FR1 is conducted. FR2 is radiated with wireless cable approach </a:t>
            </a:r>
          </a:p>
          <a:p>
            <a:pPr lvl="1">
              <a:buFont typeface="Courier New" panose="02070309020205020404" pitchFamily="49" charset="0"/>
              <a:buChar char="o"/>
            </a:pPr>
            <a:r>
              <a:rPr lang="en-US" sz="1400" dirty="0"/>
              <a:t>Content intended for DEMOD spec 38.101-4. </a:t>
            </a:r>
          </a:p>
          <a:p>
            <a:pPr lvl="1">
              <a:buFont typeface="Courier New" panose="02070309020205020404" pitchFamily="49" charset="0"/>
              <a:buChar char="o"/>
            </a:pPr>
            <a:endParaRPr lang="en-US" sz="1400" dirty="0"/>
          </a:p>
          <a:p>
            <a:pPr>
              <a:buFont typeface="Courier New" panose="02070309020205020404" pitchFamily="49" charset="0"/>
              <a:buChar char="o"/>
            </a:pPr>
            <a:r>
              <a:rPr lang="en-US" sz="1800" b="1" dirty="0"/>
              <a:t>CSI compression (2 sided model)</a:t>
            </a:r>
          </a:p>
          <a:p>
            <a:pPr lvl="1">
              <a:buFont typeface="Courier New" panose="02070309020205020404" pitchFamily="49" charset="0"/>
              <a:buChar char="o"/>
            </a:pPr>
            <a:r>
              <a:rPr lang="en-US" sz="1400" dirty="0"/>
              <a:t>Planned to be in TR phase</a:t>
            </a:r>
          </a:p>
          <a:p>
            <a:pPr lvl="1">
              <a:buFont typeface="Courier New" panose="02070309020205020404" pitchFamily="49" charset="0"/>
              <a:buChar char="o"/>
            </a:pPr>
            <a:endParaRPr lang="en-US" sz="600" b="1" dirty="0"/>
          </a:p>
          <a:p>
            <a:pPr lvl="1"/>
            <a:endParaRPr lang="en-US" sz="1200" dirty="0">
              <a:ea typeface="Times New Roman" panose="02020603050405020304" pitchFamily="18" charset="0"/>
            </a:endParaRPr>
          </a:p>
        </p:txBody>
      </p:sp>
    </p:spTree>
    <p:extLst>
      <p:ext uri="{BB962C8B-B14F-4D97-AF65-F5344CB8AC3E}">
        <p14:creationId xmlns:p14="http://schemas.microsoft.com/office/powerpoint/2010/main" val="2362501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AA28251-7A1D-856B-AEDE-CD4448D55362}"/>
              </a:ext>
            </a:extLst>
          </p:cNvPr>
          <p:cNvPicPr>
            <a:picLocks noChangeAspect="1"/>
          </p:cNvPicPr>
          <p:nvPr/>
        </p:nvPicPr>
        <p:blipFill>
          <a:blip r:embed="rId3"/>
          <a:stretch>
            <a:fillRect/>
          </a:stretch>
        </p:blipFill>
        <p:spPr>
          <a:xfrm>
            <a:off x="5788025" y="865376"/>
            <a:ext cx="6354461" cy="5397499"/>
          </a:xfrm>
          <a:prstGeom prst="rect">
            <a:avLst/>
          </a:prstGeom>
        </p:spPr>
      </p:pic>
      <p:sp>
        <p:nvSpPr>
          <p:cNvPr id="4" name="Footer Placeholder 3">
            <a:extLst>
              <a:ext uri="{FF2B5EF4-FFF2-40B4-BE49-F238E27FC236}">
                <a16:creationId xmlns:a16="http://schemas.microsoft.com/office/drawing/2014/main" id="{DC326195-B5E7-D22F-5FB5-261C096074E7}"/>
              </a:ext>
            </a:extLst>
          </p:cNvPr>
          <p:cNvSpPr>
            <a:spLocks noGrp="1"/>
          </p:cNvSpPr>
          <p:nvPr>
            <p:ph type="ftr" sz="quarter" idx="22"/>
          </p:nvPr>
        </p:nvSpPr>
        <p:spPr/>
        <p:txBody>
          <a:bodyPr/>
          <a:lstStyle/>
          <a:p>
            <a:r>
              <a:rPr lang="en-US"/>
              <a:t>Source sample text</a:t>
            </a:r>
          </a:p>
        </p:txBody>
      </p:sp>
      <p:sp>
        <p:nvSpPr>
          <p:cNvPr id="2" name="Title 1">
            <a:extLst>
              <a:ext uri="{FF2B5EF4-FFF2-40B4-BE49-F238E27FC236}">
                <a16:creationId xmlns:a16="http://schemas.microsoft.com/office/drawing/2014/main" id="{DFF4ED63-47EB-0859-8BB6-6C5867F4FB9C}"/>
              </a:ext>
            </a:extLst>
          </p:cNvPr>
          <p:cNvSpPr>
            <a:spLocks noGrp="1"/>
          </p:cNvSpPr>
          <p:nvPr>
            <p:ph type="title" idx="4294967295"/>
          </p:nvPr>
        </p:nvSpPr>
        <p:spPr>
          <a:xfrm>
            <a:off x="449263" y="155575"/>
            <a:ext cx="11742737" cy="374650"/>
          </a:xfrm>
        </p:spPr>
        <p:txBody>
          <a:bodyPr/>
          <a:lstStyle/>
          <a:p>
            <a:r>
              <a:rPr lang="en-US" sz="2400" dirty="0">
                <a:solidFill>
                  <a:schemeClr val="tx1"/>
                </a:solidFill>
                <a:ea typeface="+mj-ea"/>
                <a:cs typeface="+mj-cs"/>
              </a:rPr>
              <a:t>BM-Case1: Spatial beam prediction wide to narrow beams</a:t>
            </a:r>
          </a:p>
        </p:txBody>
      </p:sp>
      <p:sp>
        <p:nvSpPr>
          <p:cNvPr id="3" name="TextBox 2">
            <a:extLst>
              <a:ext uri="{FF2B5EF4-FFF2-40B4-BE49-F238E27FC236}">
                <a16:creationId xmlns:a16="http://schemas.microsoft.com/office/drawing/2014/main" id="{667752E7-D09A-E40C-4CD8-479ED4FD08D5}"/>
              </a:ext>
            </a:extLst>
          </p:cNvPr>
          <p:cNvSpPr txBox="1"/>
          <p:nvPr/>
        </p:nvSpPr>
        <p:spPr>
          <a:xfrm>
            <a:off x="208033" y="740539"/>
            <a:ext cx="5407763" cy="4801314"/>
          </a:xfrm>
          <a:prstGeom prst="rect">
            <a:avLst/>
          </a:prstGeom>
          <a:noFill/>
        </p:spPr>
        <p:txBody>
          <a:bodyPr wrap="square">
            <a:spAutoFit/>
          </a:bodyPr>
          <a:lstStyle/>
          <a:p>
            <a:pPr marL="285750" indent="-285750">
              <a:buFont typeface="Wingdings" panose="05000000000000000000" pitchFamily="2" charset="2"/>
              <a:buChar char="§"/>
            </a:pPr>
            <a:r>
              <a:rPr lang="en-US" sz="1800" dirty="0">
                <a:solidFill>
                  <a:srgbClr val="FF0000"/>
                </a:solidFill>
                <a:latin typeface="Abadi" panose="020B0604020104020204" pitchFamily="34" charset="0"/>
              </a:rPr>
              <a:t>DISCLAIMER</a:t>
            </a:r>
            <a:r>
              <a:rPr lang="en-US" sz="1800" dirty="0">
                <a:latin typeface="Abadi" panose="020B0604020104020204" pitchFamily="34" charset="0"/>
              </a:rPr>
              <a:t> – </a:t>
            </a:r>
            <a:r>
              <a:rPr lang="en-US" sz="1800" dirty="0"/>
              <a:t>Several aspect of overall Core &amp; Performance requirement are FFS in core groups</a:t>
            </a:r>
          </a:p>
          <a:p>
            <a:endParaRPr lang="en-US" sz="1800" dirty="0">
              <a:latin typeface="Abadi" panose="020B0604020104020204" pitchFamily="34" charset="0"/>
            </a:endParaRPr>
          </a:p>
          <a:p>
            <a:pPr marL="285750" indent="-285750">
              <a:buFont typeface="Wingdings" panose="05000000000000000000" pitchFamily="2" charset="2"/>
              <a:buChar char="§"/>
            </a:pPr>
            <a:r>
              <a:rPr lang="en-US" sz="1800" dirty="0">
                <a:latin typeface="Abadi" panose="020B0604020104020204" pitchFamily="34" charset="0"/>
              </a:rPr>
              <a:t>Before the start of the test, AI ML test mode is activated (slide#2)</a:t>
            </a:r>
            <a:endParaRPr lang="en-US" dirty="0">
              <a:latin typeface="Abadi" panose="020B0604020104020204" pitchFamily="34" charset="0"/>
            </a:endParaRPr>
          </a:p>
          <a:p>
            <a:pPr marL="285750" indent="-285750">
              <a:buFont typeface="Wingdings" panose="05000000000000000000" pitchFamily="2" charset="2"/>
              <a:buChar char="§"/>
            </a:pPr>
            <a:r>
              <a:rPr lang="en-US" sz="1800" dirty="0">
                <a:latin typeface="Abadi" panose="020B0604020104020204" pitchFamily="34" charset="0"/>
              </a:rPr>
              <a:t>UE is configured with wide SSB beams during T1.</a:t>
            </a:r>
          </a:p>
          <a:p>
            <a:pPr marL="285750" indent="-285750">
              <a:buFont typeface="Wingdings" panose="05000000000000000000" pitchFamily="2" charset="2"/>
              <a:buChar char="§"/>
            </a:pPr>
            <a:r>
              <a:rPr lang="en-US" dirty="0">
                <a:latin typeface="Abadi" panose="020B0604020104020204" pitchFamily="34" charset="0"/>
              </a:rPr>
              <a:t>UE is configured to report CSI-RS narrow beams with periodic L1-RSRP reporting.</a:t>
            </a:r>
          </a:p>
          <a:p>
            <a:pPr marL="285750" indent="-285750">
              <a:buFont typeface="Wingdings" panose="05000000000000000000" pitchFamily="2" charset="2"/>
              <a:buChar char="§"/>
            </a:pPr>
            <a:r>
              <a:rPr lang="en-US" dirty="0">
                <a:latin typeface="Abadi" panose="020B0604020104020204" pitchFamily="34" charset="0"/>
              </a:rPr>
              <a:t>UE makes wide beam measurements and feeds them to its trained AI model.</a:t>
            </a:r>
            <a:endParaRPr lang="en-US" sz="1800" dirty="0">
              <a:latin typeface="Abadi" panose="020B0604020104020204" pitchFamily="34" charset="0"/>
            </a:endParaRPr>
          </a:p>
          <a:p>
            <a:pPr marL="285750" indent="-285750">
              <a:buFont typeface="Wingdings" panose="05000000000000000000" pitchFamily="2" charset="2"/>
              <a:buChar char="§"/>
            </a:pPr>
            <a:r>
              <a:rPr lang="en-US" sz="1800" dirty="0">
                <a:latin typeface="Abadi" panose="020B0604020104020204" pitchFamily="34" charset="0"/>
              </a:rPr>
              <a:t>After </a:t>
            </a:r>
            <a:r>
              <a:rPr lang="en-US" dirty="0">
                <a:latin typeface="Abadi" panose="020B0604020104020204" pitchFamily="34" charset="0"/>
              </a:rPr>
              <a:t>an inference delay, UE starts sending L1-RSRP reports with predicted fine beam measurements.</a:t>
            </a:r>
            <a:endParaRPr lang="en-US" sz="1800" dirty="0">
              <a:latin typeface="Abadi" panose="020B0604020104020204" pitchFamily="34" charset="0"/>
            </a:endParaRPr>
          </a:p>
          <a:p>
            <a:pPr marL="285750" indent="-285750">
              <a:buFont typeface="Wingdings" panose="05000000000000000000" pitchFamily="2" charset="2"/>
              <a:buChar char="§"/>
            </a:pPr>
            <a:r>
              <a:rPr lang="en-US" dirty="0">
                <a:latin typeface="Abadi" panose="020B0604020104020204" pitchFamily="34" charset="0"/>
              </a:rPr>
              <a:t>The TE evaluates several KPIs on the predicted beams, including measurement accuracy and inference delay</a:t>
            </a:r>
          </a:p>
        </p:txBody>
      </p:sp>
    </p:spTree>
    <p:extLst>
      <p:ext uri="{BB962C8B-B14F-4D97-AF65-F5344CB8AC3E}">
        <p14:creationId xmlns:p14="http://schemas.microsoft.com/office/powerpoint/2010/main" val="3956937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9B830FA-7AC2-6BFD-4857-98252865F8E3}"/>
              </a:ext>
            </a:extLst>
          </p:cNvPr>
          <p:cNvPicPr>
            <a:picLocks noChangeAspect="1"/>
          </p:cNvPicPr>
          <p:nvPr/>
        </p:nvPicPr>
        <p:blipFill>
          <a:blip r:embed="rId3"/>
          <a:stretch>
            <a:fillRect/>
          </a:stretch>
        </p:blipFill>
        <p:spPr>
          <a:xfrm>
            <a:off x="5525247" y="1027938"/>
            <a:ext cx="6558936" cy="5003339"/>
          </a:xfrm>
          <a:prstGeom prst="rect">
            <a:avLst/>
          </a:prstGeom>
        </p:spPr>
      </p:pic>
      <p:sp>
        <p:nvSpPr>
          <p:cNvPr id="4" name="Footer Placeholder 3">
            <a:extLst>
              <a:ext uri="{FF2B5EF4-FFF2-40B4-BE49-F238E27FC236}">
                <a16:creationId xmlns:a16="http://schemas.microsoft.com/office/drawing/2014/main" id="{DC326195-B5E7-D22F-5FB5-261C096074E7}"/>
              </a:ext>
            </a:extLst>
          </p:cNvPr>
          <p:cNvSpPr>
            <a:spLocks noGrp="1"/>
          </p:cNvSpPr>
          <p:nvPr>
            <p:ph type="ftr" sz="quarter" idx="22"/>
          </p:nvPr>
        </p:nvSpPr>
        <p:spPr/>
        <p:txBody>
          <a:bodyPr/>
          <a:lstStyle/>
          <a:p>
            <a:r>
              <a:rPr lang="en-US"/>
              <a:t>Source sample text</a:t>
            </a:r>
          </a:p>
        </p:txBody>
      </p:sp>
      <p:sp>
        <p:nvSpPr>
          <p:cNvPr id="2" name="Title 1">
            <a:extLst>
              <a:ext uri="{FF2B5EF4-FFF2-40B4-BE49-F238E27FC236}">
                <a16:creationId xmlns:a16="http://schemas.microsoft.com/office/drawing/2014/main" id="{DFF4ED63-47EB-0859-8BB6-6C5867F4FB9C}"/>
              </a:ext>
            </a:extLst>
          </p:cNvPr>
          <p:cNvSpPr>
            <a:spLocks noGrp="1"/>
          </p:cNvSpPr>
          <p:nvPr>
            <p:ph type="title" idx="4294967295"/>
          </p:nvPr>
        </p:nvSpPr>
        <p:spPr>
          <a:xfrm>
            <a:off x="207961" y="247744"/>
            <a:ext cx="11160125" cy="349250"/>
          </a:xfrm>
        </p:spPr>
        <p:txBody>
          <a:bodyPr/>
          <a:lstStyle/>
          <a:p>
            <a:r>
              <a:rPr lang="en-US" sz="2400" dirty="0">
                <a:solidFill>
                  <a:schemeClr val="tx1"/>
                </a:solidFill>
                <a:ea typeface="+mj-ea"/>
                <a:cs typeface="+mj-cs"/>
              </a:rPr>
              <a:t>BM-Case1: Ground Truth verification</a:t>
            </a:r>
          </a:p>
        </p:txBody>
      </p:sp>
      <p:sp>
        <p:nvSpPr>
          <p:cNvPr id="3" name="TextBox 2">
            <a:extLst>
              <a:ext uri="{FF2B5EF4-FFF2-40B4-BE49-F238E27FC236}">
                <a16:creationId xmlns:a16="http://schemas.microsoft.com/office/drawing/2014/main" id="{667752E7-D09A-E40C-4CD8-479ED4FD08D5}"/>
              </a:ext>
            </a:extLst>
          </p:cNvPr>
          <p:cNvSpPr txBox="1"/>
          <p:nvPr/>
        </p:nvSpPr>
        <p:spPr>
          <a:xfrm>
            <a:off x="0" y="962643"/>
            <a:ext cx="5574212" cy="4708981"/>
          </a:xfrm>
          <a:prstGeom prst="rect">
            <a:avLst/>
          </a:prstGeom>
          <a:noFill/>
        </p:spPr>
        <p:txBody>
          <a:bodyPr wrap="square">
            <a:spAutoFit/>
          </a:bodyPr>
          <a:lstStyle/>
          <a:p>
            <a:pPr marL="285750" indent="-285750">
              <a:buFont typeface="Wingdings" panose="05000000000000000000" pitchFamily="2" charset="2"/>
              <a:buChar char="§"/>
            </a:pPr>
            <a:r>
              <a:rPr lang="en-US" sz="1800" dirty="0">
                <a:solidFill>
                  <a:srgbClr val="FF0000"/>
                </a:solidFill>
                <a:latin typeface="Abadi" panose="020B0604020104020204" pitchFamily="34" charset="0"/>
              </a:rPr>
              <a:t>DISCLAIMER</a:t>
            </a:r>
            <a:r>
              <a:rPr lang="en-US" sz="1800" dirty="0">
                <a:latin typeface="Abadi" panose="020B0604020104020204" pitchFamily="34" charset="0"/>
              </a:rPr>
              <a:t> – </a:t>
            </a:r>
            <a:r>
              <a:rPr lang="en-US" sz="1800" dirty="0"/>
              <a:t>Several aspect of overall Core &amp; Performance requirement are FFS in core groups</a:t>
            </a:r>
          </a:p>
          <a:p>
            <a:endParaRPr lang="en-US" sz="1800" dirty="0">
              <a:latin typeface="Abadi" panose="020B0604020104020204" pitchFamily="34" charset="0"/>
            </a:endParaRPr>
          </a:p>
          <a:p>
            <a:pPr marL="285750" indent="-285750">
              <a:buFont typeface="Wingdings" panose="05000000000000000000" pitchFamily="2" charset="2"/>
              <a:buChar char="§"/>
            </a:pPr>
            <a:r>
              <a:rPr lang="en-US" sz="1600" dirty="0">
                <a:latin typeface="Abadi" panose="020B0604020104020204" pitchFamily="34" charset="0"/>
              </a:rPr>
              <a:t>Before the start of the test, AI ML test mode is deactivated</a:t>
            </a:r>
          </a:p>
          <a:p>
            <a:pPr marL="285750" indent="-285750">
              <a:buFont typeface="Wingdings" panose="05000000000000000000" pitchFamily="2" charset="2"/>
              <a:buChar char="§"/>
            </a:pPr>
            <a:r>
              <a:rPr lang="en-US" sz="1600" dirty="0">
                <a:latin typeface="Abadi" panose="020B0604020104020204" pitchFamily="34" charset="0"/>
              </a:rPr>
              <a:t>At T1 start, the UE is configured with wide SSB beams and narrow CSI-RS beams</a:t>
            </a:r>
          </a:p>
          <a:p>
            <a:pPr marL="285750" indent="-285750">
              <a:buFont typeface="Wingdings" panose="05000000000000000000" pitchFamily="2" charset="2"/>
              <a:buChar char="§"/>
            </a:pPr>
            <a:r>
              <a:rPr lang="en-US" sz="1600" dirty="0">
                <a:latin typeface="Abadi" panose="020B0604020104020204" pitchFamily="34" charset="0"/>
              </a:rPr>
              <a:t>UE is configured to transmit periodic L1-RSRP reports for CSI-RS beams (narrow beams)</a:t>
            </a:r>
          </a:p>
          <a:p>
            <a:pPr marL="285750" indent="-285750">
              <a:buFont typeface="Wingdings" panose="05000000000000000000" pitchFamily="2" charset="2"/>
              <a:buChar char="§"/>
            </a:pPr>
            <a:r>
              <a:rPr lang="en-US" sz="1600" dirty="0">
                <a:latin typeface="Abadi" panose="020B0604020104020204" pitchFamily="34" charset="0"/>
              </a:rPr>
              <a:t>In this case, CSI-RS beams are available to the UE, so shortly after, it will measure the CSI-RS beams and start to transmit measurements in L1-RSRP report.</a:t>
            </a:r>
          </a:p>
          <a:p>
            <a:pPr marL="285750" indent="-285750">
              <a:buFont typeface="Wingdings" panose="05000000000000000000" pitchFamily="2" charset="2"/>
              <a:buChar char="§"/>
            </a:pPr>
            <a:r>
              <a:rPr lang="en-US" sz="1600" dirty="0">
                <a:latin typeface="Abadi" panose="020B0604020104020204" pitchFamily="34" charset="0"/>
              </a:rPr>
              <a:t>The TE evaluates several KPIs on the reported beams, including comparing the UE reported fine beam with actual beams configured (ground truth) to what UE predicted in earlier step with AI-ML enabled. </a:t>
            </a:r>
          </a:p>
          <a:p>
            <a:pPr marL="742950" lvl="1" indent="-285750">
              <a:buFont typeface="Wingdings" panose="05000000000000000000" pitchFamily="2" charset="2"/>
              <a:buChar char="§"/>
            </a:pPr>
            <a:r>
              <a:rPr lang="en-US" sz="1600" dirty="0">
                <a:latin typeface="Abadi" panose="020B0604020104020204" pitchFamily="34" charset="0"/>
              </a:rPr>
              <a:t>Example: Prediction error should be within a RAN4 defined limit</a:t>
            </a:r>
          </a:p>
          <a:p>
            <a:pPr marL="285750" indent="-285750">
              <a:buFont typeface="Wingdings" panose="05000000000000000000" pitchFamily="2" charset="2"/>
              <a:buChar char="§"/>
            </a:pPr>
            <a:endParaRPr lang="en-US" dirty="0">
              <a:latin typeface="Abadi" panose="020B0604020104020204" pitchFamily="34" charset="0"/>
            </a:endParaRPr>
          </a:p>
        </p:txBody>
      </p:sp>
    </p:spTree>
    <p:extLst>
      <p:ext uri="{BB962C8B-B14F-4D97-AF65-F5344CB8AC3E}">
        <p14:creationId xmlns:p14="http://schemas.microsoft.com/office/powerpoint/2010/main" val="2675988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C326195-B5E7-D22F-5FB5-261C096074E7}"/>
              </a:ext>
            </a:extLst>
          </p:cNvPr>
          <p:cNvSpPr>
            <a:spLocks noGrp="1"/>
          </p:cNvSpPr>
          <p:nvPr>
            <p:ph type="ftr" sz="quarter" idx="22"/>
          </p:nvPr>
        </p:nvSpPr>
        <p:spPr/>
        <p:txBody>
          <a:bodyPr/>
          <a:lstStyle/>
          <a:p>
            <a:r>
              <a:rPr lang="en-US"/>
              <a:t>Source sample text</a:t>
            </a:r>
          </a:p>
        </p:txBody>
      </p:sp>
      <p:sp>
        <p:nvSpPr>
          <p:cNvPr id="2" name="Title 1">
            <a:extLst>
              <a:ext uri="{FF2B5EF4-FFF2-40B4-BE49-F238E27FC236}">
                <a16:creationId xmlns:a16="http://schemas.microsoft.com/office/drawing/2014/main" id="{DFF4ED63-47EB-0859-8BB6-6C5867F4FB9C}"/>
              </a:ext>
            </a:extLst>
          </p:cNvPr>
          <p:cNvSpPr>
            <a:spLocks noGrp="1"/>
          </p:cNvSpPr>
          <p:nvPr>
            <p:ph type="title" idx="4294967295"/>
          </p:nvPr>
        </p:nvSpPr>
        <p:spPr>
          <a:xfrm>
            <a:off x="0" y="61913"/>
            <a:ext cx="12017375" cy="361950"/>
          </a:xfrm>
        </p:spPr>
        <p:txBody>
          <a:bodyPr/>
          <a:lstStyle/>
          <a:p>
            <a:pPr algn="ctr"/>
            <a:r>
              <a:rPr lang="en-US" sz="2400" dirty="0">
                <a:solidFill>
                  <a:schemeClr val="tx1"/>
                </a:solidFill>
                <a:ea typeface="+mj-ea"/>
                <a:cs typeface="+mj-cs"/>
              </a:rPr>
              <a:t>CSI Prediction (UE-sided model)</a:t>
            </a:r>
          </a:p>
        </p:txBody>
      </p:sp>
      <p:sp>
        <p:nvSpPr>
          <p:cNvPr id="3" name="TextBox 2">
            <a:extLst>
              <a:ext uri="{FF2B5EF4-FFF2-40B4-BE49-F238E27FC236}">
                <a16:creationId xmlns:a16="http://schemas.microsoft.com/office/drawing/2014/main" id="{667752E7-D09A-E40C-4CD8-479ED4FD08D5}"/>
              </a:ext>
            </a:extLst>
          </p:cNvPr>
          <p:cNvSpPr txBox="1"/>
          <p:nvPr/>
        </p:nvSpPr>
        <p:spPr>
          <a:xfrm>
            <a:off x="123906" y="779207"/>
            <a:ext cx="5422864" cy="5139869"/>
          </a:xfrm>
          <a:prstGeom prst="rect">
            <a:avLst/>
          </a:prstGeom>
          <a:noFill/>
        </p:spPr>
        <p:txBody>
          <a:bodyPr wrap="square">
            <a:spAutoFit/>
          </a:bodyPr>
          <a:lstStyle/>
          <a:p>
            <a:pPr marL="285750" indent="-285750">
              <a:buFont typeface="Wingdings" panose="05000000000000000000" pitchFamily="2" charset="2"/>
              <a:buChar char="§"/>
            </a:pPr>
            <a:r>
              <a:rPr lang="en-US" sz="1800" dirty="0">
                <a:solidFill>
                  <a:srgbClr val="FF0000"/>
                </a:solidFill>
                <a:latin typeface="Abadi" panose="020B0604020104020204" pitchFamily="34" charset="0"/>
              </a:rPr>
              <a:t>DISCLAIMER</a:t>
            </a:r>
            <a:r>
              <a:rPr lang="en-US" sz="1800" dirty="0">
                <a:latin typeface="Abadi" panose="020B0604020104020204" pitchFamily="34" charset="0"/>
              </a:rPr>
              <a:t> – </a:t>
            </a:r>
            <a:r>
              <a:rPr lang="en-US" sz="1800" dirty="0"/>
              <a:t>Several aspect of overall Core &amp; Performance requirement are FFS in core groups</a:t>
            </a:r>
          </a:p>
          <a:p>
            <a:endParaRPr lang="en-US" sz="1800" dirty="0">
              <a:latin typeface="Abadi" panose="020B0604020104020204" pitchFamily="34" charset="0"/>
            </a:endParaRPr>
          </a:p>
          <a:p>
            <a:pPr marL="285750" indent="-285750">
              <a:buFont typeface="Wingdings" panose="05000000000000000000" pitchFamily="2" charset="2"/>
              <a:buChar char="§"/>
            </a:pPr>
            <a:r>
              <a:rPr lang="en-US" sz="1600" dirty="0">
                <a:latin typeface="Abadi" panose="020B0604020104020204" pitchFamily="34" charset="0"/>
              </a:rPr>
              <a:t>Before the start of the test, AI ML test mode is activated</a:t>
            </a:r>
          </a:p>
          <a:p>
            <a:pPr marL="285750" indent="-285750">
              <a:buFont typeface="Wingdings" panose="05000000000000000000" pitchFamily="2" charset="2"/>
              <a:buChar char="§"/>
            </a:pPr>
            <a:r>
              <a:rPr lang="en-US" sz="1600" dirty="0">
                <a:latin typeface="Abadi" panose="020B0604020104020204" pitchFamily="34" charset="0"/>
              </a:rPr>
              <a:t>UE is configured with </a:t>
            </a:r>
            <a:r>
              <a:rPr lang="en-US" sz="1600" dirty="0" err="1">
                <a:latin typeface="Abadi" panose="020B0604020104020204" pitchFamily="34" charset="0"/>
              </a:rPr>
              <a:t>eType</a:t>
            </a:r>
            <a:r>
              <a:rPr lang="en-US" sz="1600" dirty="0">
                <a:latin typeface="Abadi" panose="020B0604020104020204" pitchFamily="34" charset="0"/>
              </a:rPr>
              <a:t> II codebook and fading is enabled.</a:t>
            </a:r>
          </a:p>
          <a:p>
            <a:pPr marL="285750" indent="-285750">
              <a:buFont typeface="Wingdings" panose="05000000000000000000" pitchFamily="2" charset="2"/>
              <a:buChar char="§"/>
            </a:pPr>
            <a:r>
              <a:rPr lang="en-US" sz="1600" dirty="0">
                <a:latin typeface="Abadi" panose="020B0604020104020204" pitchFamily="34" charset="0"/>
              </a:rPr>
              <a:t>UE is configured to send PMI reports. </a:t>
            </a:r>
          </a:p>
          <a:p>
            <a:pPr marL="285750" indent="-285750">
              <a:buFont typeface="Wingdings" panose="05000000000000000000" pitchFamily="2" charset="2"/>
              <a:buChar char="§"/>
            </a:pPr>
            <a:r>
              <a:rPr lang="en-US" sz="1600" dirty="0">
                <a:latin typeface="Abadi" panose="020B0604020104020204" pitchFamily="34" charset="0"/>
              </a:rPr>
              <a:t>After an inference delay, UE starts sending PMI reports containing predicted precoders.</a:t>
            </a:r>
          </a:p>
          <a:p>
            <a:pPr marL="285750" indent="-285750">
              <a:buFont typeface="Wingdings" panose="05000000000000000000" pitchFamily="2" charset="2"/>
              <a:buChar char="§"/>
            </a:pPr>
            <a:r>
              <a:rPr lang="en-US" sz="1600" dirty="0">
                <a:latin typeface="Abadi" panose="020B0604020104020204" pitchFamily="34" charset="0"/>
              </a:rPr>
              <a:t>TE configures PDSCH with UE reported precoder and does a SNR sweep to determine 90% TPUT.</a:t>
            </a:r>
          </a:p>
          <a:p>
            <a:pPr marL="285750" indent="-285750">
              <a:buFont typeface="Wingdings" panose="05000000000000000000" pitchFamily="2" charset="2"/>
              <a:buChar char="§"/>
            </a:pPr>
            <a:r>
              <a:rPr lang="en-US" sz="1600" dirty="0">
                <a:latin typeface="Abadi" panose="020B0604020104020204" pitchFamily="34" charset="0"/>
              </a:rPr>
              <a:t>At that 90% TPUT SNR, TE configures PDSCH with random precoding. </a:t>
            </a:r>
          </a:p>
          <a:p>
            <a:pPr marL="285750" indent="-285750">
              <a:buFont typeface="Wingdings" panose="05000000000000000000" pitchFamily="2" charset="2"/>
              <a:buChar char="§"/>
            </a:pPr>
            <a:r>
              <a:rPr lang="en-US" sz="1600" dirty="0">
                <a:latin typeface="Abadi" panose="020B0604020104020204" pitchFamily="34" charset="0"/>
              </a:rPr>
              <a:t>The ratio of Throughput obtained with UE reported precoder to random precoder is gamma1 which is one of the KPI to be measured.</a:t>
            </a:r>
          </a:p>
          <a:p>
            <a:pPr marL="285750" indent="-285750">
              <a:buFont typeface="Wingdings" panose="05000000000000000000" pitchFamily="2" charset="2"/>
              <a:buChar char="§"/>
            </a:pPr>
            <a:r>
              <a:rPr lang="en-US" sz="1600" dirty="0">
                <a:latin typeface="Abadi" panose="020B0604020104020204" pitchFamily="34" charset="0"/>
              </a:rPr>
              <a:t>After deactivating AI ML test mode, repeat the same procedure to compare the gamma obtained in this step vs previous step with AIML test mode activated.</a:t>
            </a:r>
          </a:p>
        </p:txBody>
      </p:sp>
      <p:pic>
        <p:nvPicPr>
          <p:cNvPr id="5" name="Picture 4">
            <a:extLst>
              <a:ext uri="{FF2B5EF4-FFF2-40B4-BE49-F238E27FC236}">
                <a16:creationId xmlns:a16="http://schemas.microsoft.com/office/drawing/2014/main" id="{67623AC2-3165-B244-68A8-8AA2D58DEA69}"/>
              </a:ext>
            </a:extLst>
          </p:cNvPr>
          <p:cNvPicPr>
            <a:picLocks noChangeAspect="1"/>
          </p:cNvPicPr>
          <p:nvPr/>
        </p:nvPicPr>
        <p:blipFill>
          <a:blip r:embed="rId3"/>
          <a:stretch>
            <a:fillRect/>
          </a:stretch>
        </p:blipFill>
        <p:spPr>
          <a:xfrm>
            <a:off x="5393310" y="779207"/>
            <a:ext cx="6674784" cy="5835810"/>
          </a:xfrm>
          <a:prstGeom prst="rect">
            <a:avLst/>
          </a:prstGeom>
        </p:spPr>
      </p:pic>
    </p:spTree>
    <p:extLst>
      <p:ext uri="{BB962C8B-B14F-4D97-AF65-F5344CB8AC3E}">
        <p14:creationId xmlns:p14="http://schemas.microsoft.com/office/powerpoint/2010/main" val="125653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ADE24-C15B-53D7-1A81-3BEB63103C5C}"/>
              </a:ext>
            </a:extLst>
          </p:cNvPr>
          <p:cNvSpPr>
            <a:spLocks noGrp="1"/>
          </p:cNvSpPr>
          <p:nvPr>
            <p:ph type="title" idx="4294967295"/>
          </p:nvPr>
        </p:nvSpPr>
        <p:spPr>
          <a:xfrm>
            <a:off x="0" y="198438"/>
            <a:ext cx="11160125" cy="371475"/>
          </a:xfrm>
        </p:spPr>
        <p:txBody>
          <a:bodyPr anchor="t"/>
          <a:lstStyle/>
          <a:p>
            <a:pPr algn="ctr"/>
            <a:r>
              <a:rPr lang="en-CA" sz="2400" dirty="0">
                <a:solidFill>
                  <a:schemeClr val="tx1"/>
                </a:solidFill>
                <a:ea typeface="+mj-ea"/>
                <a:cs typeface="+mj-cs"/>
              </a:rPr>
              <a:t>Summary</a:t>
            </a:r>
          </a:p>
        </p:txBody>
      </p:sp>
      <p:sp>
        <p:nvSpPr>
          <p:cNvPr id="10" name="Content Placeholder 9">
            <a:extLst>
              <a:ext uri="{FF2B5EF4-FFF2-40B4-BE49-F238E27FC236}">
                <a16:creationId xmlns:a16="http://schemas.microsoft.com/office/drawing/2014/main" id="{90A13C10-F8D0-CC96-4772-971A0D0A1651}"/>
              </a:ext>
            </a:extLst>
          </p:cNvPr>
          <p:cNvSpPr>
            <a:spLocks noGrp="1"/>
          </p:cNvSpPr>
          <p:nvPr>
            <p:ph idx="4294967295"/>
          </p:nvPr>
        </p:nvSpPr>
        <p:spPr>
          <a:xfrm>
            <a:off x="423068" y="677653"/>
            <a:ext cx="11345863" cy="5662613"/>
          </a:xfrm>
        </p:spPr>
        <p:txBody>
          <a:bodyPr/>
          <a:lstStyle/>
          <a:p>
            <a:pPr marL="0" indent="0">
              <a:lnSpc>
                <a:spcPct val="100000"/>
              </a:lnSpc>
              <a:spcBef>
                <a:spcPts val="300"/>
              </a:spcBef>
              <a:buNone/>
            </a:pPr>
            <a:r>
              <a:rPr lang="en-US" sz="1800" b="1" dirty="0">
                <a:ea typeface="Times New Roman" panose="02020603050405020304" pitchFamily="18" charset="0"/>
              </a:rPr>
              <a:t>Observation 1: </a:t>
            </a:r>
            <a:r>
              <a:rPr lang="en-US" sz="1800" b="1" dirty="0">
                <a:effectLst/>
                <a:ea typeface="Times New Roman" panose="02020603050405020304" pitchFamily="18" charset="0"/>
              </a:rPr>
              <a:t>RAN4 is far from agreeing on th</a:t>
            </a:r>
            <a:r>
              <a:rPr lang="en-US" sz="1800" b="1" dirty="0">
                <a:ea typeface="Times New Roman" panose="02020603050405020304" pitchFamily="18" charset="0"/>
              </a:rPr>
              <a:t>e requirements for any of the AI ML use case.</a:t>
            </a:r>
          </a:p>
          <a:p>
            <a:pPr lvl="1">
              <a:buFont typeface="Wingdings" panose="05000000000000000000" pitchFamily="2" charset="2"/>
              <a:buChar char="v"/>
            </a:pPr>
            <a:r>
              <a:rPr lang="en-US" sz="1400" dirty="0">
                <a:ea typeface="Times New Roman" panose="02020603050405020304" pitchFamily="18" charset="0"/>
              </a:rPr>
              <a:t>As part of core requirements discussion, basic framework will likely be agreed first</a:t>
            </a:r>
            <a:endParaRPr lang="en-US" sz="1400" dirty="0">
              <a:effectLst/>
              <a:ea typeface="Times New Roman" panose="02020603050405020304" pitchFamily="18" charset="0"/>
            </a:endParaRPr>
          </a:p>
          <a:p>
            <a:pPr lvl="1">
              <a:buFont typeface="Wingdings" panose="05000000000000000000" pitchFamily="2" charset="2"/>
              <a:buChar char="v"/>
            </a:pPr>
            <a:r>
              <a:rPr lang="en-US" sz="1400" dirty="0">
                <a:effectLst/>
                <a:ea typeface="Times New Roman" panose="02020603050405020304" pitchFamily="18" charset="0"/>
              </a:rPr>
              <a:t>Finer test case level details will happen much later during performance phase. </a:t>
            </a:r>
          </a:p>
          <a:p>
            <a:pPr lvl="1">
              <a:buFont typeface="Wingdings" panose="05000000000000000000" pitchFamily="2" charset="2"/>
              <a:buChar char="v"/>
            </a:pPr>
            <a:r>
              <a:rPr lang="en-US" sz="1400" dirty="0">
                <a:ea typeface="Times New Roman" panose="02020603050405020304" pitchFamily="18" charset="0"/>
              </a:rPr>
              <a:t>Simulation link level assumptions currently agreed to investigate impact of measurements error on prediction accuracy</a:t>
            </a:r>
          </a:p>
          <a:p>
            <a:pPr lvl="1">
              <a:buFont typeface="Wingdings" panose="05000000000000000000" pitchFamily="2" charset="2"/>
              <a:buChar char="v"/>
            </a:pPr>
            <a:endParaRPr lang="en-US" sz="1400" dirty="0">
              <a:effectLst/>
              <a:ea typeface="Times New Roman" panose="02020603050405020304" pitchFamily="18" charset="0"/>
            </a:endParaRPr>
          </a:p>
          <a:p>
            <a:pPr marL="0" indent="0">
              <a:buNone/>
            </a:pPr>
            <a:r>
              <a:rPr lang="en-US" sz="1800" b="1" dirty="0">
                <a:solidFill>
                  <a:srgbClr val="7030A0"/>
                </a:solidFill>
                <a:effectLst/>
                <a:ea typeface="Times New Roman" panose="02020603050405020304" pitchFamily="18" charset="0"/>
              </a:rPr>
              <a:t>Proposal1: For </a:t>
            </a:r>
            <a:r>
              <a:rPr lang="en-US" sz="1800" b="1" dirty="0">
                <a:solidFill>
                  <a:srgbClr val="7030A0"/>
                </a:solidFill>
                <a:ea typeface="Times New Roman" panose="02020603050405020304" pitchFamily="18" charset="0"/>
              </a:rPr>
              <a:t>each of the AIML performance use case verification, UE test function is needed to activate/deactivate AIML functionality in the DUT. </a:t>
            </a:r>
            <a:endParaRPr lang="en-US" sz="1800" b="1" dirty="0">
              <a:solidFill>
                <a:srgbClr val="7030A0"/>
              </a:solidFill>
              <a:effectLst/>
              <a:ea typeface="Times New Roman" panose="02020603050405020304" pitchFamily="18" charset="0"/>
            </a:endParaRPr>
          </a:p>
          <a:p>
            <a:pPr marL="0" indent="0">
              <a:buNone/>
            </a:pPr>
            <a:r>
              <a:rPr lang="en-US" sz="1800" b="1">
                <a:solidFill>
                  <a:srgbClr val="7030A0"/>
                </a:solidFill>
                <a:effectLst/>
                <a:ea typeface="Times New Roman" panose="02020603050405020304" pitchFamily="18" charset="0"/>
              </a:rPr>
              <a:t>Proposal</a:t>
            </a:r>
            <a:r>
              <a:rPr lang="en-US" sz="1800" b="1">
                <a:solidFill>
                  <a:srgbClr val="7030A0"/>
                </a:solidFill>
                <a:ea typeface="Times New Roman" panose="02020603050405020304" pitchFamily="18" charset="0"/>
              </a:rPr>
              <a:t>2</a:t>
            </a:r>
            <a:r>
              <a:rPr lang="en-US" sz="1800" b="1">
                <a:solidFill>
                  <a:srgbClr val="7030A0"/>
                </a:solidFill>
                <a:effectLst/>
                <a:ea typeface="Times New Roman" panose="02020603050405020304" pitchFamily="18" charset="0"/>
              </a:rPr>
              <a:t>:  </a:t>
            </a:r>
            <a:r>
              <a:rPr lang="en-US" sz="1800" b="1" dirty="0">
                <a:solidFill>
                  <a:srgbClr val="7030A0"/>
                </a:solidFill>
                <a:effectLst/>
                <a:ea typeface="Times New Roman" panose="02020603050405020304" pitchFamily="18" charset="0"/>
              </a:rPr>
              <a:t>RAN5 can use its MU/TT expertise to provide TT analysis for the initial set of parameters being considered by RAN4 to see the feasibility of those params. Especially the fading aspects which will be new for BM cases.</a:t>
            </a:r>
            <a:endParaRPr lang="en-US" sz="600" b="1" dirty="0">
              <a:solidFill>
                <a:srgbClr val="7030A0"/>
              </a:solidFill>
            </a:endParaRPr>
          </a:p>
          <a:p>
            <a:pPr lvl="1"/>
            <a:endParaRPr lang="en-US" sz="1200" dirty="0">
              <a:ea typeface="Times New Roman" panose="02020603050405020304" pitchFamily="18" charset="0"/>
            </a:endParaRPr>
          </a:p>
        </p:txBody>
      </p:sp>
    </p:spTree>
    <p:extLst>
      <p:ext uri="{BB962C8B-B14F-4D97-AF65-F5344CB8AC3E}">
        <p14:creationId xmlns:p14="http://schemas.microsoft.com/office/powerpoint/2010/main" val="1648789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Snapdragon Template">
  <a:themeElements>
    <a:clrScheme name="Snapdragon Template 4">
      <a:dk1>
        <a:srgbClr val="3E4D63"/>
      </a:dk1>
      <a:lt1>
        <a:srgbClr val="FFFFFF"/>
      </a:lt1>
      <a:dk2>
        <a:srgbClr val="000000"/>
      </a:dk2>
      <a:lt2>
        <a:srgbClr val="F7F7F7"/>
      </a:lt2>
      <a:accent1>
        <a:srgbClr val="E71124"/>
      </a:accent1>
      <a:accent2>
        <a:srgbClr val="92001D"/>
      </a:accent2>
      <a:accent3>
        <a:srgbClr val="180061"/>
      </a:accent3>
      <a:accent4>
        <a:srgbClr val="3401AB"/>
      </a:accent4>
      <a:accent5>
        <a:srgbClr val="6614B9"/>
      </a:accent5>
      <a:accent6>
        <a:srgbClr val="8E38B9"/>
      </a:accent6>
      <a:hlink>
        <a:srgbClr val="E71124"/>
      </a:hlink>
      <a:folHlink>
        <a:srgbClr val="93001D"/>
      </a:folHlink>
    </a:clrScheme>
    <a:fontScheme name="Office">
      <a:majorFont>
        <a:latin typeface="Microsoft Sans Serif"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Microsoft Sans Serif"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Chip Gold">
      <a:srgbClr val="FFC032"/>
    </a:custClr>
  </a:custClrLst>
  <a:extLst>
    <a:ext uri="{05A4C25C-085E-4340-85A3-A5531E510DB2}">
      <thm15:themeFamily xmlns:thm15="http://schemas.microsoft.com/office/thememl/2012/main" name="Presentation6" id="{F4DEF8B8-E78A-D345-974F-2C8CB376F8DA}" vid="{F27E4538-77A4-3848-A67C-82B70F0748B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
</file>

<file path=customXml/item2.xml>
</file>

<file path=customXml/item3.xml>
</file>

<file path=customXml/item4.xml>
</file>

<file path=customXml/item5.xml>
</file>

<file path=customXml/item6.xml>
</file>

<file path=customXml/item7.xml>
</file>

<file path=customXml/item8.xml>
</file>

<file path=customXml/item9.xml>
</file>

<file path=customXml/itemProps1.xml><?xml version="1.0" encoding="utf-8"?>
<ds:datastoreItem xmlns:ds="http://schemas.openxmlformats.org/officeDocument/2006/customXml" ds:itemID="{A4CCBB58-300F-424B-BF34-7111BDD3FD0C}"/>
</file>

<file path=customXml/itemProps2.xml><?xml version="1.0" encoding="utf-8"?>
<ds:datastoreItem xmlns:ds="http://schemas.openxmlformats.org/officeDocument/2006/customXml" ds:itemID="{446AAB98-05BD-834D-920E-50877AD76602}"/>
</file>

<file path=customXml/itemProps3.xml><?xml version="1.0" encoding="utf-8"?>
<ds:datastoreItem xmlns:ds="http://schemas.openxmlformats.org/officeDocument/2006/customXml" ds:itemID="{12F2283A-91BE-C44F-847B-2328FD515E3B}"/>
</file>

<file path=customXml/itemProps4.xml><?xml version="1.0" encoding="utf-8"?>
<ds:datastoreItem xmlns:ds="http://schemas.openxmlformats.org/officeDocument/2006/customXml" ds:itemID="{EEDCD659-BE70-7243-AD26-D3301E5837AA}"/>
</file>

<file path=customXml/itemProps5.xml><?xml version="1.0" encoding="utf-8"?>
<ds:datastoreItem xmlns:ds="http://schemas.openxmlformats.org/officeDocument/2006/customXml" ds:itemID="{C7D8C63D-D057-408A-86CF-BECF5DCDB5CF}"/>
</file>

<file path=customXml/itemProps6.xml><?xml version="1.0" encoding="utf-8"?>
<ds:datastoreItem xmlns:ds="http://schemas.openxmlformats.org/officeDocument/2006/customXml" ds:itemID="{9313440E-33E0-46FA-8F68-1E6EA713D40D}"/>
</file>

<file path=customXml/itemProps7.xml><?xml version="1.0" encoding="utf-8"?>
<ds:datastoreItem xmlns:ds="http://schemas.openxmlformats.org/officeDocument/2006/customXml" ds:itemID="{6BA018B6-B4E7-4A79-BA06-8CC7AF35006A}"/>
</file>

<file path=customXml/itemProps8.xml><?xml version="1.0" encoding="utf-8"?>
<ds:datastoreItem xmlns:ds="http://schemas.openxmlformats.org/officeDocument/2006/customXml" ds:itemID="{FF1BE2B3-3A45-8F41-98E2-D91C624EEF4F}"/>
</file>

<file path=customXml/itemProps9.xml><?xml version="1.0" encoding="utf-8"?>
<ds:datastoreItem xmlns:ds="http://schemas.openxmlformats.org/officeDocument/2006/customXml" ds:itemID="{38C96E21-ED86-3347-8FCE-B423B38F638C}"/>
</file>

<file path=docMetadata/LabelInfo.xml><?xml version="1.0" encoding="utf-8"?>
<clbl:labelList xmlns:clbl="http://schemas.microsoft.com/office/2020/mipLabelMetadata">
  <clbl:label id="{d747bccc-1f7a-43de-9506-0ef23dd23464}" enabled="1" method="Privileged" siteId="{98e9ba89-e1a1-4e38-9007-8bdabc25de1d}" contentBits="0" removed="0"/>
</clbl:labelList>
</file>

<file path=docProps/app.xml><?xml version="1.0" encoding="utf-8"?>
<Properties xmlns="http://schemas.openxmlformats.org/officeDocument/2006/extended-properties" xmlns:vt="http://schemas.openxmlformats.org/officeDocument/2006/docPropsVTypes">
  <Template>R5-247151_AIML_BM</Template>
  <TotalTime>699</TotalTime>
  <Words>875</Words>
  <Application>Microsoft Office PowerPoint</Application>
  <PresentationFormat>Widescreen</PresentationFormat>
  <Paragraphs>86</Paragraphs>
  <Slides>7</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Abadi</vt:lpstr>
      <vt:lpstr>Aptos</vt:lpstr>
      <vt:lpstr>Arial</vt:lpstr>
      <vt:lpstr>Courier New</vt:lpstr>
      <vt:lpstr>Microsoft Sans Serif</vt:lpstr>
      <vt:lpstr>Times New Roman</vt:lpstr>
      <vt:lpstr>Wingdings</vt:lpstr>
      <vt:lpstr>Snapdragon Template</vt:lpstr>
      <vt:lpstr>PowerPoint Presentation</vt:lpstr>
      <vt:lpstr>PowerPoint Presentation</vt:lpstr>
      <vt:lpstr>Current AIML performance usecases</vt:lpstr>
      <vt:lpstr>BM-Case1: Spatial beam prediction wide to narrow beams</vt:lpstr>
      <vt:lpstr>BM-Case1: Ground Truth verification</vt:lpstr>
      <vt:lpstr>CSI Prediction (UE-sided model)</vt:lpstr>
      <vt:lpstr>Summary</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Vijay Balasubramanian (QCT)</dc:creator>
  <cp:lastModifiedBy>Vijay Balasubramanian (QCT)</cp:lastModifiedBy>
  <cp:revision>3</cp:revision>
  <dcterms:created xsi:type="dcterms:W3CDTF">2024-11-14T09:36:59Z</dcterms:created>
  <dcterms:modified xsi:type="dcterms:W3CDTF">2024-11-15T04:34:32Z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0x01010065462DE8F92A7542BFDC3C3834D85FF4</vt:lpwstr>
  </property>
  <property fmtid="{D5CDD505-2E9C-101B-9397-08002B2CF9AE}" pid="6" name="MediaServiceImageTags">
    <vt:lpwstr/>
  </property>
  <property fmtid="{D5CDD505-2E9C-101B-9397-08002B2CF9AE}" pid="7" name="xd_ProgID">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y fmtid="{D5CDD505-2E9C-101B-9397-08002B2CF9AE}" pid="13" name="Order">
    <vt:lpwstr>89697500.0000000</vt:lpwstr>
  </property>
</Properties>
</file>