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customXml/itemProps6.xml" ContentType="application/vnd.openxmlformats-officedocument.customXmlProperties+xml"/>
  <Override PartName="/customXml/itemProps7.xml" ContentType="application/vnd.openxmlformats-officedocument.customXmlProperties+xml"/>
  <Override PartName="/customXml/itemProps8.xml" ContentType="application/vnd.openxmlformats-officedocument.customXmlProperties+xml"/>
  <Override PartName="/customXml/itemProps9.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tags/tag2.xml" ContentType="application/vnd.openxmlformats-officedocument.presentationml.tags+xml"/>
  <Override PartName="/ppt/notesSlides/notesSlide2.xml" ContentType="application/vnd.openxmlformats-officedocument.presentationml.notesSlide+xml"/>
  <Override PartName="/ppt/tags/tag3.xml" ContentType="application/vnd.openxmlformats-officedocument.presentationml.tags+xml"/>
  <Override PartName="/ppt/notesSlides/notesSlide3.xml" ContentType="application/vnd.openxmlformats-officedocument.presentationml.notesSlide+xml"/>
  <Override PartName="/ppt/tags/tag4.xml" ContentType="application/vnd.openxmlformats-officedocument.presentationml.tags+xml"/>
  <Override PartName="/ppt/notesSlides/notesSlide4.xml" ContentType="application/vnd.openxmlformats-officedocument.presentationml.notesSlide+xml"/>
  <Override PartName="/ppt/tags/tag5.xml" ContentType="application/vnd.openxmlformats-officedocument.presentationml.tags+xml"/>
  <Override PartName="/ppt/notesSlides/notesSlide5.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508" r:id="rId10"/>
  </p:sldMasterIdLst>
  <p:notesMasterIdLst>
    <p:notesMasterId r:id="rId16"/>
  </p:notesMasterIdLst>
  <p:handoutMasterIdLst>
    <p:handoutMasterId r:id="rId17"/>
  </p:handoutMasterIdLst>
  <p:sldIdLst>
    <p:sldId id="2147376224" r:id="rId11"/>
    <p:sldId id="2147376226" r:id="rId12"/>
    <p:sldId id="2147376243" r:id="rId13"/>
    <p:sldId id="2147376244" r:id="rId14"/>
    <p:sldId id="2147376245" r:id="rId1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27EB0FF1-7A71-4187-9739-F682B4B3207B}">
          <p14:sldIdLst/>
        </p14:section>
        <p14:section name="AI ML Conformance Call Flow" id="{2C9DC1DC-DC52-4730-B7DA-888882CCC10D}">
          <p14:sldIdLst>
            <p14:sldId id="2147376224"/>
            <p14:sldId id="2147376226"/>
            <p14:sldId id="2147376243"/>
            <p14:sldId id="2147376244"/>
            <p14:sldId id="2147376245"/>
          </p14:sldIdLst>
        </p14:section>
        <p14:section name="Untitled Section" id="{24B17573-D079-42EB-8384-577ADE8B127F}">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B6B22300-93F1-4EBB-B51F-FA10ED1CECA1}" name="Adam Hawes" initials="AH" userId="S::ahawes@qti.qualcomm.com::8258713c-521a-4560-927b-1e3acf52e9bb" providerId="AD"/>
  <p188:author id="{06483424-08E3-D85F-DAE1-FB3B9D45578F}" name="Joyce Chan" initials="JC" userId="S::Joyce@stinson.co::b8afbe7e-b7f1-4ee9-a0ee-cc565ae8b8f4" providerId="AD"/>
  <p188:author id="{BC1ED642-07FA-BCB2-A7C2-C9027D9C6954}" name="Mona Khilnani" initials="MK" userId="S::khilnani_qti.qualcomm.com#ext#@stinsondesigninc.onmicrosoft.com::56d45294-e92c-4dfe-9cfb-04bc9be83875" providerId="AD"/>
  <p188:author id="{6DA00744-FD9A-CE41-E4A7-9141CC815892}" name="Haewon Park" initials="HP" userId="S::haewon@stinson.co::86836cc0-e14c-4308-9e46-17eea5d281ca" providerId="AD"/>
  <p188:author id="{239E7372-7FF6-8941-6ACC-AF2A04C67BE2}" name="Luisa Lopez" initials="LL" userId="S::llopez_qti.qualcomm.com#ext#@stinsondesigninc.onmicrosoft.com::aa69f866-b462-4a1a-9709-5ff101d9f733" providerId="AD"/>
  <p188:author id="{8E2BF684-5DD0-6113-95CC-7501ED1A01BB}" name="Anna Green" initials="AG" userId="S::annag@qti.qualcomm.com::eaaab90d-390b-459e-9d6f-0f96e445a672" providerId="AD"/>
  <p188:author id="{38E14AF5-B37B-8324-8DC0-064BFE0D34FF}" name="Mona Khilnani" initials="MK" userId="S::khilnani@qti.qualcomm.com::732f9bb4-551c-45e7-b99f-6f81a107b506" providerId="AD"/>
  <p188:author id="{831C7EF8-C38C-8A67-E036-B08CDFA73774}" name="Joyce Chan" initials="JC" userId="S::joyce@stinson.co::b8afbe7e-b7f1-4ee9-a0ee-cc565ae8b8f4"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tyler lynch" initials="tl" lastIdx="24" clrIdx="0">
    <p:extLst>
      <p:ext uri="{19B8F6BF-5375-455C-9EA6-DF929625EA0E}">
        <p15:presenceInfo xmlns:p15="http://schemas.microsoft.com/office/powerpoint/2012/main" userId="4d79623da105b09d"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EFF1F5"/>
    <a:srgbClr val="D2D7E1"/>
    <a:srgbClr val="3E4D63"/>
    <a:srgbClr val="8391E3"/>
    <a:srgbClr val="7F7FF2"/>
    <a:srgbClr val="00116B"/>
    <a:srgbClr val="000C47"/>
    <a:srgbClr val="EFF1F6"/>
    <a:srgbClr val="ECECE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830"/>
  </p:normalViewPr>
  <p:slideViewPr>
    <p:cSldViewPr snapToGrid="0">
      <p:cViewPr varScale="1">
        <p:scale>
          <a:sx n="159" d="100"/>
          <a:sy n="159" d="100"/>
        </p:scale>
        <p:origin x="384" y="162"/>
      </p:cViewPr>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customXml" Target="../customXml/item8.xml"/><Relationship Id="rId13" Type="http://schemas.openxmlformats.org/officeDocument/2006/relationships/slide" Target="slides/slide3.xml"/><Relationship Id="rId18" Type="http://schemas.openxmlformats.org/officeDocument/2006/relationships/commentAuthors" Target="commentAuthors.xml"/><Relationship Id="rId3" Type="http://schemas.openxmlformats.org/officeDocument/2006/relationships/customXml" Target="../customXml/item3.xml"/><Relationship Id="rId21" Type="http://schemas.openxmlformats.org/officeDocument/2006/relationships/theme" Target="theme/theme1.xml"/><Relationship Id="rId7" Type="http://schemas.openxmlformats.org/officeDocument/2006/relationships/customXml" Target="../customXml/item7.xml"/><Relationship Id="rId12" Type="http://schemas.openxmlformats.org/officeDocument/2006/relationships/slide" Target="slides/slide2.xml"/><Relationship Id="rId17"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customXml" Target="../customXml/item6.xml"/><Relationship Id="rId11" Type="http://schemas.openxmlformats.org/officeDocument/2006/relationships/slide" Target="slides/slide1.xml"/><Relationship Id="rId24" Type="http://schemas.microsoft.com/office/2018/10/relationships/authors" Target="authors.xml"/><Relationship Id="rId5" Type="http://schemas.openxmlformats.org/officeDocument/2006/relationships/customXml" Target="../customXml/item5.xml"/><Relationship Id="rId15" Type="http://schemas.openxmlformats.org/officeDocument/2006/relationships/slide" Target="slides/slide5.xml"/><Relationship Id="rId23" Type="http://schemas.microsoft.com/office/2016/11/relationships/changesInfo" Target="changesInfos/changesInfo1.xml"/><Relationship Id="rId10" Type="http://schemas.openxmlformats.org/officeDocument/2006/relationships/slideMaster" Target="slideMasters/slideMaster1.xml"/><Relationship Id="rId19" Type="http://schemas.openxmlformats.org/officeDocument/2006/relationships/presProps" Target="presProps.xml"/><Relationship Id="rId4" Type="http://schemas.openxmlformats.org/officeDocument/2006/relationships/customXml" Target="../customXml/item4.xml"/><Relationship Id="rId9" Type="http://schemas.openxmlformats.org/officeDocument/2006/relationships/customXml" Target="../customXml/item9.xml"/><Relationship Id="rId14" Type="http://schemas.openxmlformats.org/officeDocument/2006/relationships/slide" Target="slides/slide4.xml"/><Relationship Id="rId22"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Yogesh Tugnawat" userId="17507643-4e59-440e-9fab-8bbf7b89c32d" providerId="ADAL" clId="{385B525D-4A5C-48E1-8CD8-F933F058311C}"/>
    <pc:docChg chg="modSld">
      <pc:chgData name="Yogesh Tugnawat" userId="17507643-4e59-440e-9fab-8bbf7b89c32d" providerId="ADAL" clId="{385B525D-4A5C-48E1-8CD8-F933F058311C}" dt="2024-11-15T17:48:05.790" v="27" actId="1076"/>
      <pc:docMkLst>
        <pc:docMk/>
      </pc:docMkLst>
      <pc:sldChg chg="modSp mod">
        <pc:chgData name="Yogesh Tugnawat" userId="17507643-4e59-440e-9fab-8bbf7b89c32d" providerId="ADAL" clId="{385B525D-4A5C-48E1-8CD8-F933F058311C}" dt="2024-11-15T17:47:02.290" v="1" actId="207"/>
        <pc:sldMkLst>
          <pc:docMk/>
          <pc:sldMk cId="4209092535" sldId="2147376243"/>
        </pc:sldMkLst>
        <pc:spChg chg="mod">
          <ac:chgData name="Yogesh Tugnawat" userId="17507643-4e59-440e-9fab-8bbf7b89c32d" providerId="ADAL" clId="{385B525D-4A5C-48E1-8CD8-F933F058311C}" dt="2024-11-15T17:47:02.290" v="1" actId="207"/>
          <ac:spMkLst>
            <pc:docMk/>
            <pc:sldMk cId="4209092535" sldId="2147376243"/>
            <ac:spMk id="7" creationId="{7F384407-9781-F325-1370-36D4B83544F3}"/>
          </ac:spMkLst>
        </pc:spChg>
      </pc:sldChg>
      <pc:sldChg chg="modSp mod">
        <pc:chgData name="Yogesh Tugnawat" userId="17507643-4e59-440e-9fab-8bbf7b89c32d" providerId="ADAL" clId="{385B525D-4A5C-48E1-8CD8-F933F058311C}" dt="2024-11-15T17:48:05.790" v="27" actId="1076"/>
        <pc:sldMkLst>
          <pc:docMk/>
          <pc:sldMk cId="1673395357" sldId="2147376244"/>
        </pc:sldMkLst>
        <pc:spChg chg="mod">
          <ac:chgData name="Yogesh Tugnawat" userId="17507643-4e59-440e-9fab-8bbf7b89c32d" providerId="ADAL" clId="{385B525D-4A5C-48E1-8CD8-F933F058311C}" dt="2024-11-15T17:48:05.790" v="27" actId="1076"/>
          <ac:spMkLst>
            <pc:docMk/>
            <pc:sldMk cId="1673395357" sldId="2147376244"/>
            <ac:spMk id="5" creationId="{D8924782-2D19-CD8D-61F4-B1A631261730}"/>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57161BF-B23B-4394-A96E-F4360C628196}"/>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latin typeface="Aptos" panose="020B0004020202020204" pitchFamily="34" charset="0"/>
            </a:endParaRPr>
          </a:p>
        </p:txBody>
      </p:sp>
      <p:sp>
        <p:nvSpPr>
          <p:cNvPr id="3" name="Date Placeholder 2">
            <a:extLst>
              <a:ext uri="{FF2B5EF4-FFF2-40B4-BE49-F238E27FC236}">
                <a16:creationId xmlns:a16="http://schemas.microsoft.com/office/drawing/2014/main" id="{32EFA4A7-9429-4DF7-ABF5-D9E5B2540EA3}"/>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BAD32F0-874C-4AAC-9514-AAD3E6FF80D6}" type="datetimeFigureOut">
              <a:rPr lang="en-US" smtClean="0">
                <a:latin typeface="Aptos" panose="020B0004020202020204" pitchFamily="34" charset="0"/>
              </a:rPr>
              <a:t>11/15/2024</a:t>
            </a:fld>
            <a:endParaRPr lang="en-US">
              <a:latin typeface="Aptos" panose="020B0004020202020204" pitchFamily="34" charset="0"/>
            </a:endParaRPr>
          </a:p>
        </p:txBody>
      </p:sp>
      <p:sp>
        <p:nvSpPr>
          <p:cNvPr id="4" name="Footer Placeholder 3">
            <a:extLst>
              <a:ext uri="{FF2B5EF4-FFF2-40B4-BE49-F238E27FC236}">
                <a16:creationId xmlns:a16="http://schemas.microsoft.com/office/drawing/2014/main" id="{7FFAA4EB-3327-4214-8C66-D022262D928B}"/>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latin typeface="Aptos" panose="020B0004020202020204" pitchFamily="34" charset="0"/>
            </a:endParaRPr>
          </a:p>
        </p:txBody>
      </p:sp>
      <p:sp>
        <p:nvSpPr>
          <p:cNvPr id="5" name="Slide Number Placeholder 4">
            <a:extLst>
              <a:ext uri="{FF2B5EF4-FFF2-40B4-BE49-F238E27FC236}">
                <a16:creationId xmlns:a16="http://schemas.microsoft.com/office/drawing/2014/main" id="{C59F6045-FEC1-483F-916F-4A70D359C005}"/>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6F42476-7A7B-40F5-8A25-2A09BD3C8867}" type="slidenum">
              <a:rPr lang="en-US" smtClean="0">
                <a:latin typeface="Aptos" panose="020B0004020202020204" pitchFamily="34" charset="0"/>
              </a:rPr>
              <a:t>‹#›</a:t>
            </a:fld>
            <a:endParaRPr lang="en-US">
              <a:latin typeface="Aptos" panose="020B0004020202020204" pitchFamily="34" charset="0"/>
            </a:endParaRPr>
          </a:p>
        </p:txBody>
      </p:sp>
    </p:spTree>
    <p:extLst>
      <p:ext uri="{BB962C8B-B14F-4D97-AF65-F5344CB8AC3E}">
        <p14:creationId xmlns:p14="http://schemas.microsoft.com/office/powerpoint/2010/main" val="2503967356"/>
      </p:ext>
    </p:extLst>
  </p:cSld>
  <p:clrMap bg1="lt1" tx1="dk1" bg2="lt2" tx2="dk2" accent1="accent1" accent2="accent2" accent3="accent3" accent4="accent4" accent5="accent5" accent6="accent6" hlink="hlink" folHlink="folHlink"/>
  <p:extLst>
    <p:ext uri="{56416CCD-93CA-4268-BC5B-53C4BB910035}">
      <p15:sldGuideLst xmlns:p15="http://schemas.microsoft.com/office/powerpoint/2012/main">
        <p15:guide id="1" orient="horz" pos="2880" userDrawn="1">
          <p15:clr>
            <a:srgbClr val="F26B43"/>
          </p15:clr>
        </p15:guide>
        <p15:guide id="2" pos="2160" userDrawn="1">
          <p15:clr>
            <a:srgbClr val="F26B43"/>
          </p15:clr>
        </p15:guide>
      </p15:sldGuideLst>
    </p:ext>
  </p:extLst>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b="0" i="0">
                <a:latin typeface="Aptos" panose="020B0004020202020204" pitchFamily="34" charset="0"/>
              </a:defRPr>
            </a:lvl1pPr>
          </a:lstStyle>
          <a:p>
            <a:endParaRPr lang="de-DE"/>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b="0" i="0">
                <a:latin typeface="Aptos" panose="020B0004020202020204" pitchFamily="34" charset="0"/>
              </a:defRPr>
            </a:lvl1pPr>
          </a:lstStyle>
          <a:p>
            <a:fld id="{626D1935-2548-4788-81DD-641A298E824F}" type="datetimeFigureOut">
              <a:rPr lang="de-DE" smtClean="0"/>
              <a:pPr/>
              <a:t>15.11.2024</a:t>
            </a:fld>
            <a:endParaRPr lang="de-DE"/>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b="0" i="0">
                <a:latin typeface="Aptos" panose="020B0004020202020204" pitchFamily="34" charset="0"/>
              </a:defRPr>
            </a:lvl1pPr>
          </a:lstStyle>
          <a:p>
            <a:endParaRPr lang="de-DE"/>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b="0" i="0">
                <a:latin typeface="Aptos" panose="020B0004020202020204" pitchFamily="34" charset="0"/>
              </a:defRPr>
            </a:lvl1pPr>
          </a:lstStyle>
          <a:p>
            <a:fld id="{BC75E7E4-6857-4F03-A780-9887AA86825E}" type="slidenum">
              <a:rPr lang="de-DE" smtClean="0"/>
              <a:pPr/>
              <a:t>‹#›</a:t>
            </a:fld>
            <a:endParaRPr lang="de-DE"/>
          </a:p>
        </p:txBody>
      </p:sp>
    </p:spTree>
    <p:extLst>
      <p:ext uri="{BB962C8B-B14F-4D97-AF65-F5344CB8AC3E}">
        <p14:creationId xmlns:p14="http://schemas.microsoft.com/office/powerpoint/2010/main" val="1576483620"/>
      </p:ext>
    </p:extLst>
  </p:cSld>
  <p:clrMap bg1="lt1" tx1="dk1" bg2="lt2" tx2="dk2" accent1="accent1" accent2="accent2" accent3="accent3" accent4="accent4" accent5="accent5" accent6="accent6" hlink="hlink" folHlink="folHlink"/>
  <p:notesStyle>
    <a:lvl1pPr marL="0" algn="l" defTabSz="914400" rtl="0" eaLnBrk="1" latinLnBrk="0" hangingPunct="1">
      <a:defRPr sz="1200" b="0" i="0" kern="1200">
        <a:solidFill>
          <a:schemeClr val="tx1"/>
        </a:solidFill>
        <a:latin typeface="Aptos" panose="020B0004020202020204" pitchFamily="34" charset="0"/>
        <a:ea typeface="+mn-ea"/>
        <a:cs typeface="+mn-cs"/>
      </a:defRPr>
    </a:lvl1pPr>
    <a:lvl2pPr marL="457200" algn="l" defTabSz="914400" rtl="0" eaLnBrk="1" latinLnBrk="0" hangingPunct="1">
      <a:defRPr sz="1200" b="0" i="0" kern="1200">
        <a:solidFill>
          <a:schemeClr val="tx1"/>
        </a:solidFill>
        <a:latin typeface="Aptos" panose="020B0004020202020204" pitchFamily="34" charset="0"/>
        <a:ea typeface="+mn-ea"/>
        <a:cs typeface="+mn-cs"/>
      </a:defRPr>
    </a:lvl2pPr>
    <a:lvl3pPr marL="914400" algn="l" defTabSz="914400" rtl="0" eaLnBrk="1" latinLnBrk="0" hangingPunct="1">
      <a:defRPr sz="1200" b="0" i="0" kern="1200">
        <a:solidFill>
          <a:schemeClr val="tx1"/>
        </a:solidFill>
        <a:latin typeface="Aptos" panose="020B0004020202020204" pitchFamily="34" charset="0"/>
        <a:ea typeface="+mn-ea"/>
        <a:cs typeface="+mn-cs"/>
      </a:defRPr>
    </a:lvl3pPr>
    <a:lvl4pPr marL="1371600" algn="l" defTabSz="914400" rtl="0" eaLnBrk="1" latinLnBrk="0" hangingPunct="1">
      <a:defRPr sz="1200" b="0" i="0" kern="1200">
        <a:solidFill>
          <a:schemeClr val="tx1"/>
        </a:solidFill>
        <a:latin typeface="Aptos" panose="020B0004020202020204" pitchFamily="34" charset="0"/>
        <a:ea typeface="+mn-ea"/>
        <a:cs typeface="+mn-cs"/>
      </a:defRPr>
    </a:lvl4pPr>
    <a:lvl5pPr marL="1828800" algn="l" defTabSz="914400" rtl="0" eaLnBrk="1" latinLnBrk="0" hangingPunct="1">
      <a:defRPr sz="1200" b="0" i="0" kern="1200">
        <a:solidFill>
          <a:schemeClr val="tx1"/>
        </a:solidFill>
        <a:latin typeface="Aptos" panose="020B00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5122" name="备注占位符 2"/>
          <p:cNvSpPr>
            <a:spLocks noGrp="1" noChangeArrowheads="1"/>
          </p:cNvSpPr>
          <p:nvPr>
            <p:ph type="body" idx="4294967295"/>
          </p:nvPr>
        </p:nvSpPr>
        <p:spPr/>
        <p:txBody>
          <a:bodyPr/>
          <a:lstStyle/>
          <a:p>
            <a:pPr eaLnBrk="1" hangingPunct="1">
              <a:lnSpc>
                <a:spcPct val="150000"/>
              </a:lnSpc>
            </a:pPr>
            <a:endParaRPr lang="en-US" altLang="zh-CN" u="none" dirty="0"/>
          </a:p>
        </p:txBody>
      </p:sp>
      <p:sp>
        <p:nvSpPr>
          <p:cNvPr id="5123" name="灯片编号占位符 3"/>
          <p:cNvSpPr>
            <a:spLocks noGrp="1" noChangeArrowheads="1"/>
          </p:cNvSpPr>
          <p:nvPr>
            <p:ph type="sldNum" sz="quarter" idx="5"/>
          </p:nvPr>
        </p:nvSpPr>
        <p:spPr bwMode="auto">
          <a:noFill/>
          <a:ln>
            <a:miter lim="800000"/>
          </a:ln>
        </p:spPr>
        <p:txBody>
          <a:bodyPr/>
          <a:lstStyle/>
          <a:p>
            <a:fld id="{1255B2E5-2FCE-436A-B4A8-B33C8ED88E6A}" type="slidenum">
              <a:rPr lang="zh-CN" altLang="en-US"/>
              <a:t>1</a:t>
            </a:fld>
            <a:endParaRPr lang="zh-CN" altLang="en-US"/>
          </a:p>
        </p:txBody>
      </p:sp>
    </p:spTree>
    <p:extLst>
      <p:ext uri="{BB962C8B-B14F-4D97-AF65-F5344CB8AC3E}">
        <p14:creationId xmlns:p14="http://schemas.microsoft.com/office/powerpoint/2010/main" val="161615925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5122" name="备注占位符 2"/>
          <p:cNvSpPr>
            <a:spLocks noGrp="1" noChangeArrowheads="1"/>
          </p:cNvSpPr>
          <p:nvPr>
            <p:ph type="body" idx="4294967295"/>
          </p:nvPr>
        </p:nvSpPr>
        <p:spPr/>
        <p:txBody>
          <a:bodyPr/>
          <a:lstStyle/>
          <a:p>
            <a:pPr eaLnBrk="1" hangingPunct="1">
              <a:lnSpc>
                <a:spcPct val="150000"/>
              </a:lnSpc>
            </a:pPr>
            <a:r>
              <a:rPr lang="en-US" altLang="zh-CN" u="none" dirty="0"/>
              <a:t>Building Blocks – Code translating Specs into excel </a:t>
            </a:r>
          </a:p>
        </p:txBody>
      </p:sp>
      <p:sp>
        <p:nvSpPr>
          <p:cNvPr id="5123" name="灯片编号占位符 3"/>
          <p:cNvSpPr>
            <a:spLocks noGrp="1" noChangeArrowheads="1"/>
          </p:cNvSpPr>
          <p:nvPr>
            <p:ph type="sldNum" sz="quarter" idx="5"/>
          </p:nvPr>
        </p:nvSpPr>
        <p:spPr bwMode="auto">
          <a:noFill/>
          <a:ln>
            <a:miter lim="800000"/>
          </a:ln>
        </p:spPr>
        <p:txBody>
          <a:bodyPr/>
          <a:lstStyle/>
          <a:p>
            <a:fld id="{1255B2E5-2FCE-436A-B4A8-B33C8ED88E6A}" type="slidenum">
              <a:rPr lang="zh-CN" altLang="en-US"/>
              <a:t>2</a:t>
            </a:fld>
            <a:endParaRPr lang="zh-CN" altLang="en-US"/>
          </a:p>
        </p:txBody>
      </p:sp>
    </p:spTree>
    <p:extLst>
      <p:ext uri="{BB962C8B-B14F-4D97-AF65-F5344CB8AC3E}">
        <p14:creationId xmlns:p14="http://schemas.microsoft.com/office/powerpoint/2010/main" val="375625587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0A5335-2379-29DA-2F22-62E76F8F2BD6}"/>
            </a:ext>
          </a:extLst>
        </p:cNvPr>
        <p:cNvGrpSpPr/>
        <p:nvPr/>
      </p:nvGrpSpPr>
      <p:grpSpPr>
        <a:xfrm>
          <a:off x="0" y="0"/>
          <a:ext cx="0" cy="0"/>
          <a:chOff x="0" y="0"/>
          <a:chExt cx="0" cy="0"/>
        </a:xfrm>
      </p:grpSpPr>
      <p:sp>
        <p:nvSpPr>
          <p:cNvPr id="5121" name="幻灯片图像占位符 1">
            <a:extLst>
              <a:ext uri="{FF2B5EF4-FFF2-40B4-BE49-F238E27FC236}">
                <a16:creationId xmlns:a16="http://schemas.microsoft.com/office/drawing/2014/main" id="{4373669E-B82C-5BDB-47C2-B2EA3A874D74}"/>
              </a:ext>
            </a:extLst>
          </p:cNvPr>
          <p:cNvSpPr>
            <a:spLocks noGrp="1" noRot="1" noChangeAspect="1" noChangeArrowheads="1" noTextEdit="1"/>
          </p:cNvSpPr>
          <p:nvPr>
            <p:ph type="sldImg" idx="4294967295"/>
          </p:nvPr>
        </p:nvSpPr>
        <p:spPr bwMode="auto">
          <a:ln>
            <a:solidFill>
              <a:srgbClr val="000000"/>
            </a:solidFill>
            <a:miter lim="800000"/>
          </a:ln>
        </p:spPr>
      </p:sp>
      <p:sp>
        <p:nvSpPr>
          <p:cNvPr id="5122" name="备注占位符 2">
            <a:extLst>
              <a:ext uri="{FF2B5EF4-FFF2-40B4-BE49-F238E27FC236}">
                <a16:creationId xmlns:a16="http://schemas.microsoft.com/office/drawing/2014/main" id="{3E9292D9-4DF0-F56D-D477-B3DCA6602AB3}"/>
              </a:ext>
            </a:extLst>
          </p:cNvPr>
          <p:cNvSpPr>
            <a:spLocks noGrp="1" noChangeArrowheads="1"/>
          </p:cNvSpPr>
          <p:nvPr>
            <p:ph type="body" idx="4294967295"/>
          </p:nvPr>
        </p:nvSpPr>
        <p:spPr/>
        <p:txBody>
          <a:bodyPr/>
          <a:lstStyle/>
          <a:p>
            <a:pPr eaLnBrk="1" hangingPunct="1">
              <a:lnSpc>
                <a:spcPct val="150000"/>
              </a:lnSpc>
            </a:pPr>
            <a:r>
              <a:rPr lang="en-US" altLang="zh-CN" u="none" dirty="0"/>
              <a:t>Building Blocks – Code translating Specs into excel </a:t>
            </a:r>
          </a:p>
        </p:txBody>
      </p:sp>
      <p:sp>
        <p:nvSpPr>
          <p:cNvPr id="5123" name="灯片编号占位符 3">
            <a:extLst>
              <a:ext uri="{FF2B5EF4-FFF2-40B4-BE49-F238E27FC236}">
                <a16:creationId xmlns:a16="http://schemas.microsoft.com/office/drawing/2014/main" id="{87E438F4-6DF4-8512-7835-9DC65749E0F8}"/>
              </a:ext>
            </a:extLst>
          </p:cNvPr>
          <p:cNvSpPr>
            <a:spLocks noGrp="1" noChangeArrowheads="1"/>
          </p:cNvSpPr>
          <p:nvPr>
            <p:ph type="sldNum" sz="quarter" idx="5"/>
          </p:nvPr>
        </p:nvSpPr>
        <p:spPr bwMode="auto">
          <a:noFill/>
          <a:ln>
            <a:miter lim="800000"/>
          </a:ln>
        </p:spPr>
        <p:txBody>
          <a:bodyPr/>
          <a:lstStyle/>
          <a:p>
            <a:fld id="{1255B2E5-2FCE-436A-B4A8-B33C8ED88E6A}" type="slidenum">
              <a:rPr lang="zh-CN" altLang="en-US"/>
              <a:t>3</a:t>
            </a:fld>
            <a:endParaRPr lang="zh-CN" altLang="en-US"/>
          </a:p>
        </p:txBody>
      </p:sp>
    </p:spTree>
    <p:extLst>
      <p:ext uri="{BB962C8B-B14F-4D97-AF65-F5344CB8AC3E}">
        <p14:creationId xmlns:p14="http://schemas.microsoft.com/office/powerpoint/2010/main" val="249402310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96F8AFE-BA17-980C-3FE6-55B127EC7756}"/>
            </a:ext>
          </a:extLst>
        </p:cNvPr>
        <p:cNvGrpSpPr/>
        <p:nvPr/>
      </p:nvGrpSpPr>
      <p:grpSpPr>
        <a:xfrm>
          <a:off x="0" y="0"/>
          <a:ext cx="0" cy="0"/>
          <a:chOff x="0" y="0"/>
          <a:chExt cx="0" cy="0"/>
        </a:xfrm>
      </p:grpSpPr>
      <p:sp>
        <p:nvSpPr>
          <p:cNvPr id="5121" name="幻灯片图像占位符 1">
            <a:extLst>
              <a:ext uri="{FF2B5EF4-FFF2-40B4-BE49-F238E27FC236}">
                <a16:creationId xmlns:a16="http://schemas.microsoft.com/office/drawing/2014/main" id="{11B5088D-7024-A173-41C3-CF1924E27B2A}"/>
              </a:ext>
            </a:extLst>
          </p:cNvPr>
          <p:cNvSpPr>
            <a:spLocks noGrp="1" noRot="1" noChangeAspect="1" noChangeArrowheads="1" noTextEdit="1"/>
          </p:cNvSpPr>
          <p:nvPr>
            <p:ph type="sldImg" idx="4294967295"/>
          </p:nvPr>
        </p:nvSpPr>
        <p:spPr bwMode="auto">
          <a:ln>
            <a:solidFill>
              <a:srgbClr val="000000"/>
            </a:solidFill>
            <a:miter lim="800000"/>
          </a:ln>
        </p:spPr>
      </p:sp>
      <p:sp>
        <p:nvSpPr>
          <p:cNvPr id="5122" name="备注占位符 2">
            <a:extLst>
              <a:ext uri="{FF2B5EF4-FFF2-40B4-BE49-F238E27FC236}">
                <a16:creationId xmlns:a16="http://schemas.microsoft.com/office/drawing/2014/main" id="{E33FCBC2-DBE1-9152-39F9-299DAD4E6CB6}"/>
              </a:ext>
            </a:extLst>
          </p:cNvPr>
          <p:cNvSpPr>
            <a:spLocks noGrp="1" noChangeArrowheads="1"/>
          </p:cNvSpPr>
          <p:nvPr>
            <p:ph type="body" idx="4294967295"/>
          </p:nvPr>
        </p:nvSpPr>
        <p:spPr/>
        <p:txBody>
          <a:bodyPr/>
          <a:lstStyle/>
          <a:p>
            <a:pPr eaLnBrk="1" hangingPunct="1">
              <a:lnSpc>
                <a:spcPct val="150000"/>
              </a:lnSpc>
            </a:pPr>
            <a:r>
              <a:rPr lang="en-US" altLang="zh-CN" u="none" dirty="0"/>
              <a:t>Building Blocks – Code translating Specs into excel </a:t>
            </a:r>
          </a:p>
        </p:txBody>
      </p:sp>
      <p:sp>
        <p:nvSpPr>
          <p:cNvPr id="5123" name="灯片编号占位符 3">
            <a:extLst>
              <a:ext uri="{FF2B5EF4-FFF2-40B4-BE49-F238E27FC236}">
                <a16:creationId xmlns:a16="http://schemas.microsoft.com/office/drawing/2014/main" id="{3417E846-3E5F-082B-BEC2-B114522F09DF}"/>
              </a:ext>
            </a:extLst>
          </p:cNvPr>
          <p:cNvSpPr>
            <a:spLocks noGrp="1" noChangeArrowheads="1"/>
          </p:cNvSpPr>
          <p:nvPr>
            <p:ph type="sldNum" sz="quarter" idx="5"/>
          </p:nvPr>
        </p:nvSpPr>
        <p:spPr bwMode="auto">
          <a:noFill/>
          <a:ln>
            <a:miter lim="800000"/>
          </a:ln>
        </p:spPr>
        <p:txBody>
          <a:bodyPr/>
          <a:lstStyle/>
          <a:p>
            <a:fld id="{1255B2E5-2FCE-436A-B4A8-B33C8ED88E6A}" type="slidenum">
              <a:rPr lang="zh-CN" altLang="en-US"/>
              <a:t>4</a:t>
            </a:fld>
            <a:endParaRPr lang="zh-CN" altLang="en-US"/>
          </a:p>
        </p:txBody>
      </p:sp>
    </p:spTree>
    <p:extLst>
      <p:ext uri="{BB962C8B-B14F-4D97-AF65-F5344CB8AC3E}">
        <p14:creationId xmlns:p14="http://schemas.microsoft.com/office/powerpoint/2010/main" val="67809157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C232E9E-E253-2D97-2F02-A9E15474A6A4}"/>
            </a:ext>
          </a:extLst>
        </p:cNvPr>
        <p:cNvGrpSpPr/>
        <p:nvPr/>
      </p:nvGrpSpPr>
      <p:grpSpPr>
        <a:xfrm>
          <a:off x="0" y="0"/>
          <a:ext cx="0" cy="0"/>
          <a:chOff x="0" y="0"/>
          <a:chExt cx="0" cy="0"/>
        </a:xfrm>
      </p:grpSpPr>
      <p:sp>
        <p:nvSpPr>
          <p:cNvPr id="5121" name="幻灯片图像占位符 1">
            <a:extLst>
              <a:ext uri="{FF2B5EF4-FFF2-40B4-BE49-F238E27FC236}">
                <a16:creationId xmlns:a16="http://schemas.microsoft.com/office/drawing/2014/main" id="{FC0B44B9-DB2C-B95F-CC2C-15560DED7D44}"/>
              </a:ext>
            </a:extLst>
          </p:cNvPr>
          <p:cNvSpPr>
            <a:spLocks noGrp="1" noRot="1" noChangeAspect="1" noChangeArrowheads="1" noTextEdit="1"/>
          </p:cNvSpPr>
          <p:nvPr>
            <p:ph type="sldImg" idx="4294967295"/>
          </p:nvPr>
        </p:nvSpPr>
        <p:spPr bwMode="auto">
          <a:ln>
            <a:solidFill>
              <a:srgbClr val="000000"/>
            </a:solidFill>
            <a:miter lim="800000"/>
          </a:ln>
        </p:spPr>
      </p:sp>
      <p:sp>
        <p:nvSpPr>
          <p:cNvPr id="5122" name="备注占位符 2">
            <a:extLst>
              <a:ext uri="{FF2B5EF4-FFF2-40B4-BE49-F238E27FC236}">
                <a16:creationId xmlns:a16="http://schemas.microsoft.com/office/drawing/2014/main" id="{48F609C5-FC41-453E-D96C-CF2FA4871A7F}"/>
              </a:ext>
            </a:extLst>
          </p:cNvPr>
          <p:cNvSpPr>
            <a:spLocks noGrp="1" noChangeArrowheads="1"/>
          </p:cNvSpPr>
          <p:nvPr>
            <p:ph type="body" idx="4294967295"/>
          </p:nvPr>
        </p:nvSpPr>
        <p:spPr/>
        <p:txBody>
          <a:bodyPr/>
          <a:lstStyle/>
          <a:p>
            <a:pPr eaLnBrk="1" hangingPunct="1">
              <a:lnSpc>
                <a:spcPct val="150000"/>
              </a:lnSpc>
            </a:pPr>
            <a:r>
              <a:rPr lang="en-US" altLang="zh-CN" u="none" dirty="0"/>
              <a:t>Building Blocks – Code translating Specs into excel </a:t>
            </a:r>
          </a:p>
        </p:txBody>
      </p:sp>
      <p:sp>
        <p:nvSpPr>
          <p:cNvPr id="5123" name="灯片编号占位符 3">
            <a:extLst>
              <a:ext uri="{FF2B5EF4-FFF2-40B4-BE49-F238E27FC236}">
                <a16:creationId xmlns:a16="http://schemas.microsoft.com/office/drawing/2014/main" id="{6712458E-E468-2E2D-1458-37048E525B48}"/>
              </a:ext>
            </a:extLst>
          </p:cNvPr>
          <p:cNvSpPr>
            <a:spLocks noGrp="1" noChangeArrowheads="1"/>
          </p:cNvSpPr>
          <p:nvPr>
            <p:ph type="sldNum" sz="quarter" idx="5"/>
          </p:nvPr>
        </p:nvSpPr>
        <p:spPr bwMode="auto">
          <a:noFill/>
          <a:ln>
            <a:miter lim="800000"/>
          </a:ln>
        </p:spPr>
        <p:txBody>
          <a:bodyPr/>
          <a:lstStyle/>
          <a:p>
            <a:fld id="{1255B2E5-2FCE-436A-B4A8-B33C8ED88E6A}" type="slidenum">
              <a:rPr lang="zh-CN" altLang="en-US"/>
              <a:t>5</a:t>
            </a:fld>
            <a:endParaRPr lang="zh-CN" altLang="en-US"/>
          </a:p>
        </p:txBody>
      </p:sp>
    </p:spTree>
    <p:extLst>
      <p:ext uri="{BB962C8B-B14F-4D97-AF65-F5344CB8AC3E}">
        <p14:creationId xmlns:p14="http://schemas.microsoft.com/office/powerpoint/2010/main" val="136528771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1" y="1442217"/>
            <a:ext cx="9144000" cy="2067746"/>
          </a:xfrm>
        </p:spPr>
        <p:txBody>
          <a:bodyPr anchor="b"/>
          <a:lstStyle>
            <a:lvl1pPr algn="ctr">
              <a:defRPr sz="7998"/>
            </a:lvl1pPr>
          </a:lstStyle>
          <a:p>
            <a:r>
              <a:rPr lang="zh-CN" altLang="en-US" noProof="1"/>
              <a:t>单击此处编辑母版标题样式</a:t>
            </a:r>
            <a:endParaRPr lang="en-US" noProof="1"/>
          </a:p>
        </p:txBody>
      </p:sp>
      <p:sp>
        <p:nvSpPr>
          <p:cNvPr id="3" name="副标题 2"/>
          <p:cNvSpPr>
            <a:spLocks noGrp="1"/>
          </p:cNvSpPr>
          <p:nvPr>
            <p:ph type="subTitle" idx="1"/>
          </p:nvPr>
        </p:nvSpPr>
        <p:spPr>
          <a:xfrm>
            <a:off x="1524001" y="3602037"/>
            <a:ext cx="9144000" cy="1655763"/>
          </a:xfrm>
        </p:spPr>
        <p:txBody>
          <a:bodyPr/>
          <a:lstStyle>
            <a:lvl1pPr marL="0" indent="0" algn="ctr">
              <a:buNone/>
              <a:defRPr sz="3199"/>
            </a:lvl1pPr>
            <a:lvl2pPr marL="609478" indent="0" algn="ctr">
              <a:buNone/>
              <a:defRPr sz="2699"/>
            </a:lvl2pPr>
            <a:lvl3pPr marL="1218956" indent="0" algn="ctr">
              <a:buNone/>
              <a:defRPr sz="2400"/>
            </a:lvl3pPr>
            <a:lvl4pPr marL="1828434" indent="0" algn="ctr">
              <a:buNone/>
              <a:defRPr sz="2100"/>
            </a:lvl4pPr>
            <a:lvl5pPr marL="2437912" indent="0" algn="ctr">
              <a:buNone/>
              <a:defRPr sz="2100"/>
            </a:lvl5pPr>
            <a:lvl6pPr marL="3047390" indent="0" algn="ctr">
              <a:buNone/>
              <a:defRPr sz="2100"/>
            </a:lvl6pPr>
            <a:lvl7pPr marL="3656868" indent="0" algn="ctr">
              <a:buNone/>
              <a:defRPr sz="2100"/>
            </a:lvl7pPr>
            <a:lvl8pPr marL="4266347" indent="0" algn="ctr">
              <a:buNone/>
              <a:defRPr sz="2100"/>
            </a:lvl8pPr>
            <a:lvl9pPr marL="4875825" indent="0" algn="ctr">
              <a:buNone/>
              <a:defRPr sz="2100"/>
            </a:lvl9pPr>
          </a:lstStyle>
          <a:p>
            <a:r>
              <a:rPr lang="zh-CN" altLang="en-US" noProof="1"/>
              <a:t>单击此处编辑母版副标题样式</a:t>
            </a:r>
            <a:endParaRPr lang="en-US" noProof="1"/>
          </a:p>
        </p:txBody>
      </p:sp>
      <p:sp>
        <p:nvSpPr>
          <p:cNvPr id="4" name="日期占位符 3"/>
          <p:cNvSpPr>
            <a:spLocks noGrp="1"/>
          </p:cNvSpPr>
          <p:nvPr>
            <p:ph type="dt" sz="half" idx="10"/>
          </p:nvPr>
        </p:nvSpPr>
        <p:spPr/>
        <p:txBody>
          <a:bodyPr/>
          <a:lstStyle>
            <a:lvl1pPr>
              <a:defRPr/>
            </a:lvl1pPr>
          </a:lstStyle>
          <a:p>
            <a:pPr>
              <a:defRPr/>
            </a:pPr>
            <a:fld id="{CE4BE257-38BD-4C44-A63E-50E8E80B7A5D}" type="datetimeFigureOut">
              <a:rPr lang="en-US" altLang="zh-CN"/>
              <a:t>11/15/2024</a:t>
            </a:fld>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fld id="{BB2F29BB-4B58-48F0-8816-507D728BD8A0}" type="slidenum">
              <a:rPr lang="en-US" altLang="zh-CN"/>
              <a:t>‹#›</a:t>
            </a:fld>
            <a:endParaRPr lang="en-US" altLang="zh-CN">
              <a:latin typeface="Arial" panose="020B0604020202020204" pitchFamily="34" charset="0"/>
            </a:endParaRPr>
          </a:p>
        </p:txBody>
      </p:sp>
    </p:spTree>
    <p:extLst>
      <p:ext uri="{BB962C8B-B14F-4D97-AF65-F5344CB8AC3E}">
        <p14:creationId xmlns:p14="http://schemas.microsoft.com/office/powerpoint/2010/main" val="762666216"/>
      </p:ext>
    </p:extLst>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6ED7A7BF-D5D1-0B4B-80C6-18963FA52BA3}"/>
              </a:ext>
            </a:extLst>
          </p:cNvPr>
          <p:cNvSpPr>
            <a:spLocks noGrp="1"/>
          </p:cNvSpPr>
          <p:nvPr>
            <p:ph type="ftr" sz="quarter" idx="3"/>
          </p:nvPr>
        </p:nvSpPr>
        <p:spPr>
          <a:xfrm>
            <a:off x="508001" y="6381750"/>
            <a:ext cx="11054079"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endParaRPr lang="en-US"/>
          </a:p>
        </p:txBody>
      </p:sp>
      <p:sp>
        <p:nvSpPr>
          <p:cNvPr id="2" name="Title Placeholder 1">
            <a:extLst>
              <a:ext uri="{FF2B5EF4-FFF2-40B4-BE49-F238E27FC236}">
                <a16:creationId xmlns:a16="http://schemas.microsoft.com/office/drawing/2014/main" id="{DF253D2C-6994-1A4B-B186-EB08A79B3DAA}"/>
              </a:ext>
            </a:extLst>
          </p:cNvPr>
          <p:cNvSpPr>
            <a:spLocks noGrp="1"/>
          </p:cNvSpPr>
          <p:nvPr>
            <p:ph type="title"/>
          </p:nvPr>
        </p:nvSpPr>
        <p:spPr>
          <a:xfrm>
            <a:off x="515380" y="333375"/>
            <a:ext cx="11161240" cy="647701"/>
          </a:xfrm>
          <a:prstGeom prst="rect">
            <a:avLst/>
          </a:prstGeom>
        </p:spPr>
        <p:txBody>
          <a:bodyPr vert="horz" lIns="0" tIns="45720" rIns="91440" bIns="45720" rtlCol="0" anchor="t">
            <a:noAutofit/>
          </a:bodyPr>
          <a:lstStyle/>
          <a:p>
            <a:r>
              <a:rPr lang="en-US"/>
              <a:t>Click to edit Master title style</a:t>
            </a:r>
          </a:p>
        </p:txBody>
      </p:sp>
      <p:sp>
        <p:nvSpPr>
          <p:cNvPr id="3" name="Text Placeholder 2">
            <a:extLst>
              <a:ext uri="{FF2B5EF4-FFF2-40B4-BE49-F238E27FC236}">
                <a16:creationId xmlns:a16="http://schemas.microsoft.com/office/drawing/2014/main" id="{BCF22706-D16B-A443-80FC-CC2BD4601B31}"/>
              </a:ext>
            </a:extLst>
          </p:cNvPr>
          <p:cNvSpPr>
            <a:spLocks noGrp="1"/>
          </p:cNvSpPr>
          <p:nvPr>
            <p:ph type="body" idx="1"/>
          </p:nvPr>
        </p:nvSpPr>
        <p:spPr>
          <a:xfrm>
            <a:off x="515380" y="1196975"/>
            <a:ext cx="11161240" cy="4968875"/>
          </a:xfrm>
          <a:prstGeom prst="rect">
            <a:avLst/>
          </a:prstGeom>
        </p:spPr>
        <p:txBody>
          <a:bodyPr vert="horz" lIns="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a:extLst>
              <a:ext uri="{FF2B5EF4-FFF2-40B4-BE49-F238E27FC236}">
                <a16:creationId xmlns:a16="http://schemas.microsoft.com/office/drawing/2014/main" id="{E34ABA29-9870-8F4F-AA47-A88FCC3E1FCD}"/>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373289517"/>
      </p:ext>
    </p:extLst>
  </p:cSld>
  <p:clrMap bg1="lt1" tx1="dk1" bg2="lt2" tx2="dk2" accent1="accent1" accent2="accent2" accent3="accent3" accent4="accent4" accent5="accent5" accent6="accent6" hlink="hlink" folHlink="folHlink"/>
  <p:sldLayoutIdLst>
    <p:sldLayoutId id="2147484640" r:id="rId1"/>
  </p:sldLayoutIdLst>
  <p:hf hdr="0" ftr="0" dt="0"/>
  <p:txStyles>
    <p:titleStyle>
      <a:lvl1pPr algn="l" defTabSz="914400" rtl="0" eaLnBrk="1" latinLnBrk="0" hangingPunct="1">
        <a:lnSpc>
          <a:spcPct val="90000"/>
        </a:lnSpc>
        <a:spcBef>
          <a:spcPct val="0"/>
        </a:spcBef>
        <a:buNone/>
        <a:defRPr sz="2800" b="0" i="0" kern="1200" spc="-40" baseline="0">
          <a:solidFill>
            <a:schemeClr val="accent1"/>
          </a:solidFill>
          <a:latin typeface="+mj-lt"/>
          <a:ea typeface="Microsoft GothicNeo" panose="02000300000000000000" pitchFamily="2" charset="-127"/>
          <a:cs typeface="Microsoft Sans Serif" panose="020B0604020202020204" pitchFamily="34" charset="0"/>
        </a:defRPr>
      </a:lvl1pPr>
    </p:titleStyle>
    <p:bodyStyle>
      <a:lvl1pPr marL="228600" indent="-228600" algn="l" defTabSz="914400" rtl="0" eaLnBrk="1" latinLnBrk="0" hangingPunct="1">
        <a:lnSpc>
          <a:spcPct val="95000"/>
        </a:lnSpc>
        <a:spcBef>
          <a:spcPts val="1000"/>
        </a:spcBef>
        <a:buFont typeface="Arial" panose="020B0604020202020204" pitchFamily="34" charset="0"/>
        <a:buChar char="•"/>
        <a:defRPr sz="1400" b="0" i="0" kern="1200">
          <a:solidFill>
            <a:schemeClr val="tx1"/>
          </a:solidFill>
          <a:latin typeface="+mj-lt"/>
          <a:ea typeface="Microsoft GothicNeo" panose="02000300000000000000" pitchFamily="2" charset="-127"/>
          <a:cs typeface="Microsoft Sans Serif" panose="020B0604020202020204" pitchFamily="34" charset="0"/>
        </a:defRPr>
      </a:lvl1pPr>
      <a:lvl2pPr marL="492125" indent="-223838" algn="l" defTabSz="914400" rtl="0" eaLnBrk="1" latinLnBrk="0" hangingPunct="1">
        <a:lnSpc>
          <a:spcPct val="95000"/>
        </a:lnSpc>
        <a:spcBef>
          <a:spcPts val="500"/>
        </a:spcBef>
        <a:buFont typeface="Arial" panose="020B0604020202020204" pitchFamily="34" charset="0"/>
        <a:buChar char="•"/>
        <a:tabLst/>
        <a:defRPr sz="1200" b="0" i="0" kern="1200">
          <a:solidFill>
            <a:schemeClr val="tx1"/>
          </a:solidFill>
          <a:latin typeface="+mj-lt"/>
          <a:ea typeface="Microsoft GothicNeo" panose="02000300000000000000" pitchFamily="2" charset="-127"/>
          <a:cs typeface="Microsoft Sans Serif" panose="020B0604020202020204" pitchFamily="34" charset="0"/>
        </a:defRPr>
      </a:lvl2pPr>
      <a:lvl3pPr marL="715963" indent="-223838" algn="l" defTabSz="914400" rtl="0" eaLnBrk="1" latinLnBrk="0" hangingPunct="1">
        <a:lnSpc>
          <a:spcPct val="95000"/>
        </a:lnSpc>
        <a:spcBef>
          <a:spcPts val="500"/>
        </a:spcBef>
        <a:buFont typeface="Arial" panose="020B0604020202020204" pitchFamily="34" charset="0"/>
        <a:buChar char="•"/>
        <a:tabLst/>
        <a:defRPr sz="1100" b="0" i="0" kern="1200">
          <a:solidFill>
            <a:schemeClr val="tx1"/>
          </a:solidFill>
          <a:latin typeface="+mj-lt"/>
          <a:ea typeface="Microsoft GothicNeo" panose="02000300000000000000" pitchFamily="2" charset="-127"/>
          <a:cs typeface="Microsoft Sans Serif" panose="020B0604020202020204" pitchFamily="34" charset="0"/>
        </a:defRPr>
      </a:lvl3pPr>
      <a:lvl4pPr marL="985838" indent="-269875" algn="l" defTabSz="914400" rtl="0" eaLnBrk="1" latinLnBrk="0" hangingPunct="1">
        <a:lnSpc>
          <a:spcPct val="95000"/>
        </a:lnSpc>
        <a:spcBef>
          <a:spcPts val="500"/>
        </a:spcBef>
        <a:buFont typeface="Arial" panose="020B0604020202020204" pitchFamily="34" charset="0"/>
        <a:buChar char="•"/>
        <a:tabLst/>
        <a:defRPr sz="1100" b="0" i="0" kern="1200">
          <a:solidFill>
            <a:schemeClr val="tx1"/>
          </a:solidFill>
          <a:latin typeface="+mj-lt"/>
          <a:ea typeface="Microsoft GothicNeo" panose="02000300000000000000" pitchFamily="2" charset="-127"/>
          <a:cs typeface="Microsoft Sans Serif" panose="020B0604020202020204" pitchFamily="34" charset="0"/>
        </a:defRPr>
      </a:lvl4pPr>
      <a:lvl5pPr marL="1209675" indent="-223838" algn="l" defTabSz="914400" rtl="0" eaLnBrk="1" latinLnBrk="0" hangingPunct="1">
        <a:lnSpc>
          <a:spcPct val="95000"/>
        </a:lnSpc>
        <a:spcBef>
          <a:spcPts val="500"/>
        </a:spcBef>
        <a:buFont typeface="Arial" panose="020B0604020202020204" pitchFamily="34" charset="0"/>
        <a:buChar char="•"/>
        <a:tabLst/>
        <a:defRPr sz="1100" b="0" i="0" kern="1200">
          <a:solidFill>
            <a:schemeClr val="tx1"/>
          </a:solidFill>
          <a:latin typeface="+mj-lt"/>
          <a:ea typeface="Microsoft GothicNeo" panose="02000300000000000000" pitchFamily="2" charset="-127"/>
          <a:cs typeface="Microsoft Sans Serif"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25">
          <p15:clr>
            <a:srgbClr val="F26B43"/>
          </p15:clr>
        </p15:guide>
        <p15:guide id="2" orient="horz" pos="616">
          <p15:clr>
            <a:srgbClr val="F26B43"/>
          </p15:clr>
        </p15:guide>
        <p15:guide id="3" pos="7360">
          <p15:clr>
            <a:srgbClr val="F26B43"/>
          </p15:clr>
        </p15:guide>
        <p15:guide id="4" orient="horz" pos="752">
          <p15:clr>
            <a:srgbClr val="F26B43"/>
          </p15:clr>
        </p15:guide>
        <p15:guide id="5" orient="horz" pos="3884">
          <p15:clr>
            <a:srgbClr val="F26B43"/>
          </p15:clr>
        </p15:guide>
        <p15:guide id="6" orient="horz" pos="4020">
          <p15:clr>
            <a:srgbClr val="F26B43"/>
          </p15:clr>
        </p15:guide>
        <p15:guide id="7" pos="3840">
          <p15:clr>
            <a:srgbClr val="F26B43"/>
          </p15:clr>
        </p15:guide>
        <p15:guide id="8" orient="horz" pos="210">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xml"/><Relationship Id="rId1" Type="http://schemas.openxmlformats.org/officeDocument/2006/relationships/tags" Target="../tags/tag2.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xml"/><Relationship Id="rId1" Type="http://schemas.openxmlformats.org/officeDocument/2006/relationships/tags" Target="../tags/tag3.xml"/><Relationship Id="rId4" Type="http://schemas.openxmlformats.org/officeDocument/2006/relationships/image" Target="../media/image1.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xml"/><Relationship Id="rId1" Type="http://schemas.openxmlformats.org/officeDocument/2006/relationships/tags" Target="../tags/tag4.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xml"/><Relationship Id="rId1" Type="http://schemas.openxmlformats.org/officeDocument/2006/relationships/tags" Target="../tags/tag5.xml"/><Relationship Id="rId4" Type="http://schemas.openxmlformats.org/officeDocument/2006/relationships/image" Target="../media/image2.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副标题 2"/>
          <p:cNvSpPr>
            <a:spLocks noGrp="1" noChangeArrowheads="1"/>
          </p:cNvSpPr>
          <p:nvPr>
            <p:ph type="subTitle" idx="1"/>
          </p:nvPr>
        </p:nvSpPr>
        <p:spPr>
          <a:xfrm>
            <a:off x="4909805" y="3515696"/>
            <a:ext cx="2329539" cy="599278"/>
          </a:xfrm>
        </p:spPr>
        <p:txBody>
          <a:bodyPr>
            <a:normAutofit fontScale="85000" lnSpcReduction="20000"/>
          </a:bodyPr>
          <a:lstStyle/>
          <a:p>
            <a:pPr eaLnBrk="1" hangingPunct="1">
              <a:lnSpc>
                <a:spcPct val="150000"/>
              </a:lnSpc>
            </a:pPr>
            <a:r>
              <a:rPr lang="en-US" altLang="zh-CN" sz="2799" dirty="0"/>
              <a:t>Qualcomm</a:t>
            </a:r>
          </a:p>
          <a:p>
            <a:pPr eaLnBrk="1" hangingPunct="1">
              <a:lnSpc>
                <a:spcPct val="150000"/>
              </a:lnSpc>
            </a:pPr>
            <a:endParaRPr lang="en-US" altLang="zh-CN" sz="2799" dirty="0"/>
          </a:p>
        </p:txBody>
      </p:sp>
      <p:sp>
        <p:nvSpPr>
          <p:cNvPr id="4099" name="RS_Classification_Standard"/>
          <p:cNvSpPr txBox="1">
            <a:spLocks noChangeArrowheads="1"/>
          </p:cNvSpPr>
          <p:nvPr/>
        </p:nvSpPr>
        <p:spPr bwMode="auto">
          <a:xfrm>
            <a:off x="12035844" y="6289807"/>
            <a:ext cx="153952" cy="212676"/>
          </a:xfrm>
          <a:prstGeom prst="rect">
            <a:avLst/>
          </a:prstGeom>
          <a:solidFill>
            <a:srgbClr val="FFFFFF">
              <a:alpha val="0"/>
            </a:srgbClr>
          </a:solidFill>
          <a:ln w="9525">
            <a:noFill/>
            <a:miter lim="800000"/>
          </a:ln>
        </p:spPr>
        <p:txBody>
          <a:bodyPr wrap="none" lIns="76182" tIns="36821" rIns="76182" bIns="36821" anchor="ctr">
            <a:spAutoFit/>
          </a:bodyPr>
          <a:lstStyle/>
          <a:p>
            <a:pPr eaLnBrk="0" hangingPunct="0"/>
            <a:endParaRPr lang="de-DE" altLang="zh-CN" sz="900" b="1">
              <a:solidFill>
                <a:srgbClr val="000000"/>
              </a:solidFill>
            </a:endParaRPr>
          </a:p>
        </p:txBody>
      </p:sp>
      <p:sp>
        <p:nvSpPr>
          <p:cNvPr id="3" name="Subtitle 4"/>
          <p:cNvSpPr txBox="1"/>
          <p:nvPr/>
        </p:nvSpPr>
        <p:spPr bwMode="auto">
          <a:xfrm>
            <a:off x="197423" y="140835"/>
            <a:ext cx="11754304" cy="1109406"/>
          </a:xfrm>
          <a:prstGeom prst="rect">
            <a:avLst/>
          </a:prstGeom>
          <a:noFill/>
          <a:ln w="9525">
            <a:noFill/>
            <a:miter lim="800000"/>
          </a:ln>
        </p:spPr>
        <p:txBody>
          <a:bodyPr lIns="71983" tIns="0" rIns="71983" bIns="0" anchor="ctr"/>
          <a:lstStyle>
            <a:lvl1pPr marL="0" indent="0" algn="l" rtl="0" eaLnBrk="1" fontAlgn="base" hangingPunct="1">
              <a:lnSpc>
                <a:spcPct val="75000"/>
              </a:lnSpc>
              <a:spcBef>
                <a:spcPts val="0"/>
              </a:spcBef>
              <a:spcAft>
                <a:spcPct val="0"/>
              </a:spcAft>
              <a:buClr>
                <a:srgbClr val="00A9D4"/>
              </a:buClr>
              <a:buFont typeface="Arial" panose="020B0604020202020204" pitchFamily="34" charset="0"/>
              <a:buNone/>
              <a:defRPr sz="3000" baseline="0">
                <a:solidFill>
                  <a:schemeClr val="tx1"/>
                </a:solidFill>
                <a:latin typeface="+mn-lt"/>
                <a:ea typeface="+mn-ea"/>
                <a:cs typeface="+mn-cs"/>
              </a:defRPr>
            </a:lvl1pPr>
            <a:lvl2pPr marL="533400" indent="-177800"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2pPr>
            <a:lvl3pPr marL="892175" indent="-179705" algn="l" rtl="0" eaLnBrk="1" fontAlgn="base" hangingPunct="1">
              <a:spcBef>
                <a:spcPct val="20000"/>
              </a:spcBef>
              <a:spcAft>
                <a:spcPct val="0"/>
              </a:spcAft>
              <a:buClr>
                <a:srgbClr val="92CCE5"/>
              </a:buClr>
              <a:buFont typeface="Ericsson Capital TT" panose="02000503000000020004" pitchFamily="2" charset="0"/>
              <a:buChar char="›"/>
              <a:defRPr sz="2000">
                <a:solidFill>
                  <a:schemeClr val="tx1"/>
                </a:solidFill>
                <a:latin typeface="+mn-lt"/>
              </a:defRPr>
            </a:lvl3pPr>
            <a:lvl4pPr marL="125285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4pPr>
            <a:lvl5pPr marL="16148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5pPr>
            <a:lvl6pPr marL="20720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6pPr>
            <a:lvl7pPr marL="25292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7pPr>
            <a:lvl8pPr marL="29864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8pPr>
            <a:lvl9pPr marL="34436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9pPr>
          </a:lstStyle>
          <a:p>
            <a:pPr marL="0" marR="0">
              <a:spcBef>
                <a:spcPts val="0"/>
              </a:spcBef>
              <a:spcAft>
                <a:spcPts val="0"/>
              </a:spcAft>
              <a:tabLst>
                <a:tab pos="6120765" algn="r"/>
              </a:tabLst>
            </a:pPr>
            <a:r>
              <a:rPr lang="en-GB" sz="2000" b="1" kern="0" dirty="0">
                <a:highlight>
                  <a:srgbClr val="FFFFFF"/>
                </a:highlight>
              </a:rPr>
              <a:t>3GPP TSG-RAN5 Meeting #105	</a:t>
            </a:r>
          </a:p>
          <a:p>
            <a:pPr marL="0" marR="0">
              <a:spcBef>
                <a:spcPts val="0"/>
              </a:spcBef>
              <a:spcAft>
                <a:spcPts val="0"/>
              </a:spcAft>
              <a:tabLst>
                <a:tab pos="6120765" algn="r"/>
              </a:tabLst>
            </a:pPr>
            <a:r>
              <a:rPr lang="en-GB" sz="2000" b="1" kern="0" dirty="0">
                <a:highlight>
                  <a:srgbClr val="FFFFFF"/>
                </a:highlight>
              </a:rPr>
              <a:t>Orlando, USA, 18th Nov 2024 – 22nd Nov 2024</a:t>
            </a:r>
            <a:endParaRPr lang="en-US" altLang="en-GB" sz="2000" b="1" kern="0" dirty="0">
              <a:highlight>
                <a:srgbClr val="FFFFFF"/>
              </a:highlight>
            </a:endParaRPr>
          </a:p>
        </p:txBody>
      </p:sp>
      <p:sp>
        <p:nvSpPr>
          <p:cNvPr id="6" name="Title 2">
            <a:extLst>
              <a:ext uri="{FF2B5EF4-FFF2-40B4-BE49-F238E27FC236}">
                <a16:creationId xmlns:a16="http://schemas.microsoft.com/office/drawing/2014/main" id="{D1447278-D948-031B-3D6B-8695AD45C476}"/>
              </a:ext>
            </a:extLst>
          </p:cNvPr>
          <p:cNvSpPr txBox="1">
            <a:spLocks/>
          </p:cNvSpPr>
          <p:nvPr/>
        </p:nvSpPr>
        <p:spPr>
          <a:xfrm>
            <a:off x="1450734" y="2890584"/>
            <a:ext cx="8963571" cy="374846"/>
          </a:xfrm>
          <a:prstGeom prst="rect">
            <a:avLst/>
          </a:prstGeom>
        </p:spPr>
        <p:txBody>
          <a:bodyPr vert="horz" wrap="square" lIns="0" tIns="0" rIns="0" bIns="0" rtlCol="0" anchor="b">
            <a:spAutoFit/>
          </a:bodyPr>
          <a:lstStyle>
            <a:lvl1pPr algn="ctr" defTabSz="914400" rtl="0" eaLnBrk="1" latinLnBrk="0" hangingPunct="1">
              <a:lnSpc>
                <a:spcPct val="84000"/>
              </a:lnSpc>
              <a:spcBef>
                <a:spcPct val="0"/>
              </a:spcBef>
              <a:buNone/>
              <a:defRPr sz="7998" kern="1200" baseline="0">
                <a:solidFill>
                  <a:schemeClr val="tx1"/>
                </a:solidFill>
                <a:latin typeface="+mj-lt"/>
                <a:ea typeface="+mj-ea"/>
                <a:cs typeface="+mj-cs"/>
              </a:defRPr>
            </a:lvl1pPr>
          </a:lstStyle>
          <a:p>
            <a:r>
              <a:rPr lang="en-US" sz="2800" dirty="0"/>
              <a:t>AI ML Conformance Call Flow</a:t>
            </a:r>
          </a:p>
        </p:txBody>
      </p:sp>
      <p:sp>
        <p:nvSpPr>
          <p:cNvPr id="7" name="Title 2">
            <a:extLst>
              <a:ext uri="{FF2B5EF4-FFF2-40B4-BE49-F238E27FC236}">
                <a16:creationId xmlns:a16="http://schemas.microsoft.com/office/drawing/2014/main" id="{A0F784DE-7ABE-7FF5-40FB-817227273391}"/>
              </a:ext>
            </a:extLst>
          </p:cNvPr>
          <p:cNvSpPr txBox="1">
            <a:spLocks/>
          </p:cNvSpPr>
          <p:nvPr/>
        </p:nvSpPr>
        <p:spPr bwMode="gray">
          <a:xfrm>
            <a:off x="9367457" y="481312"/>
            <a:ext cx="1782909" cy="214226"/>
          </a:xfrm>
          <a:prstGeom prst="rect">
            <a:avLst/>
          </a:prstGeom>
        </p:spPr>
        <p:txBody>
          <a:bodyPr vert="horz" wrap="square" lIns="0" tIns="0" rIns="0" bIns="0" rtlCol="0" anchor="b">
            <a:spAutoFit/>
          </a:bodyPr>
          <a:lstStyle>
            <a:lvl1pPr algn="l" defTabSz="914400" rtl="0" eaLnBrk="1" latinLnBrk="0" hangingPunct="1">
              <a:lnSpc>
                <a:spcPct val="87000"/>
              </a:lnSpc>
              <a:spcBef>
                <a:spcPct val="0"/>
              </a:spcBef>
              <a:buNone/>
              <a:defRPr sz="6800" kern="1200" baseline="0">
                <a:solidFill>
                  <a:schemeClr val="bg1"/>
                </a:solidFill>
                <a:latin typeface="+mj-lt"/>
                <a:ea typeface="+mj-ea"/>
                <a:cs typeface="+mj-cs"/>
              </a:defRPr>
            </a:lvl1pPr>
          </a:lstStyle>
          <a:p>
            <a:r>
              <a:rPr lang="en-US" sz="1600" dirty="0">
                <a:solidFill>
                  <a:schemeClr val="tx1"/>
                </a:solidFill>
              </a:rPr>
              <a:t>R5-246542</a:t>
            </a:r>
          </a:p>
        </p:txBody>
      </p:sp>
    </p:spTree>
    <p:custDataLst>
      <p:tags r:id="rId1"/>
    </p:custDataLst>
    <p:extLst>
      <p:ext uri="{BB962C8B-B14F-4D97-AF65-F5344CB8AC3E}">
        <p14:creationId xmlns:p14="http://schemas.microsoft.com/office/powerpoint/2010/main" val="186630076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S_Classification_Standard"/>
          <p:cNvSpPr txBox="1">
            <a:spLocks noChangeArrowheads="1"/>
          </p:cNvSpPr>
          <p:nvPr/>
        </p:nvSpPr>
        <p:spPr bwMode="auto">
          <a:xfrm>
            <a:off x="12035844" y="6289807"/>
            <a:ext cx="153952" cy="212676"/>
          </a:xfrm>
          <a:prstGeom prst="rect">
            <a:avLst/>
          </a:prstGeom>
          <a:solidFill>
            <a:srgbClr val="FFFFFF">
              <a:alpha val="0"/>
            </a:srgbClr>
          </a:solidFill>
          <a:ln w="9525">
            <a:noFill/>
            <a:miter lim="800000"/>
          </a:ln>
        </p:spPr>
        <p:txBody>
          <a:bodyPr wrap="none" lIns="76182" tIns="36821" rIns="76182" bIns="36821" anchor="ctr">
            <a:spAutoFit/>
          </a:bodyPr>
          <a:lstStyle/>
          <a:p>
            <a:pPr eaLnBrk="0" hangingPunct="0"/>
            <a:endParaRPr lang="de-DE" altLang="zh-CN" sz="900" b="1">
              <a:solidFill>
                <a:srgbClr val="000000"/>
              </a:solidFill>
            </a:endParaRPr>
          </a:p>
        </p:txBody>
      </p:sp>
      <p:sp>
        <p:nvSpPr>
          <p:cNvPr id="2" name="Content Placeholder 4">
            <a:extLst>
              <a:ext uri="{FF2B5EF4-FFF2-40B4-BE49-F238E27FC236}">
                <a16:creationId xmlns:a16="http://schemas.microsoft.com/office/drawing/2014/main" id="{BF468DB0-E758-EC8C-AD97-EC76ADC36AAB}"/>
              </a:ext>
            </a:extLst>
          </p:cNvPr>
          <p:cNvSpPr txBox="1">
            <a:spLocks/>
          </p:cNvSpPr>
          <p:nvPr/>
        </p:nvSpPr>
        <p:spPr>
          <a:xfrm>
            <a:off x="401442" y="747783"/>
            <a:ext cx="11204861" cy="5504464"/>
          </a:xfrm>
          <a:prstGeom prst="rect">
            <a:avLst/>
          </a:prstGeom>
        </p:spPr>
        <p:txBody>
          <a:bodyPr/>
          <a:lstStyle>
            <a:lvl1pPr marL="137160" indent="-192024" algn="l" defTabSz="914400" rtl="0" eaLnBrk="1" latinLnBrk="0" hangingPunct="1">
              <a:lnSpc>
                <a:spcPct val="107000"/>
              </a:lnSpc>
              <a:spcBef>
                <a:spcPts val="1200"/>
              </a:spcBef>
              <a:buClr>
                <a:schemeClr val="accent1"/>
              </a:buClr>
              <a:buFont typeface="Arial" panose="020B0604020202020204" pitchFamily="34" charset="0"/>
              <a:buChar char="•"/>
              <a:defRPr sz="2400" kern="1200" baseline="0">
                <a:solidFill>
                  <a:schemeClr val="tx1"/>
                </a:solidFill>
                <a:latin typeface="+mn-lt"/>
                <a:ea typeface="+mn-ea"/>
                <a:cs typeface="+mn-cs"/>
              </a:defRPr>
            </a:lvl1pPr>
            <a:lvl2pPr marL="356616"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baseline="0">
                <a:solidFill>
                  <a:schemeClr val="tx1"/>
                </a:solidFill>
                <a:latin typeface="+mn-lt"/>
                <a:ea typeface="+mn-ea"/>
                <a:cs typeface="+mn-cs"/>
              </a:defRPr>
            </a:lvl2pPr>
            <a:lvl3pPr marL="521208" indent="-164592"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lang="en-US" sz="1600" kern="1200" dirty="0" smtClean="0">
                <a:solidFill>
                  <a:schemeClr val="tx1"/>
                </a:solidFill>
                <a:latin typeface="+mn-lt"/>
                <a:ea typeface="+mn-ea"/>
                <a:cs typeface="+mn-cs"/>
              </a:defRPr>
            </a:lvl3pPr>
            <a:lvl4pPr marL="685800"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a:solidFill>
                  <a:schemeClr val="tx1"/>
                </a:solidFill>
                <a:latin typeface="+mn-lt"/>
                <a:ea typeface="+mn-ea"/>
                <a:cs typeface="+mn-cs"/>
              </a:defRPr>
            </a:lvl4pPr>
            <a:lvl5pPr marL="0" indent="0" algn="l" defTabSz="914400" rtl="0" eaLnBrk="1" latinLnBrk="0" hangingPunct="1">
              <a:lnSpc>
                <a:spcPct val="96000"/>
              </a:lnSpc>
              <a:spcBef>
                <a:spcPts val="1800"/>
              </a:spcBef>
              <a:buClr>
                <a:srgbClr val="595959"/>
              </a:buClr>
              <a:buFont typeface="Microsoft Sans Serif" panose="020B0604020202020204" pitchFamily="34" charset="0"/>
              <a:buChar char="​"/>
              <a:tabLst/>
              <a:defRPr sz="2800" kern="1200" baseline="0">
                <a:solidFill>
                  <a:schemeClr val="tx1"/>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a:lstStyle>
          <a:p>
            <a:pPr marL="180340" marR="0" indent="0">
              <a:spcBef>
                <a:spcPts val="0"/>
              </a:spcBef>
              <a:spcAft>
                <a:spcPts val="900"/>
              </a:spcAft>
              <a:buNone/>
            </a:pPr>
            <a:endParaRPr lang="en-US" sz="1800" dirty="0"/>
          </a:p>
          <a:p>
            <a:pPr marL="180340" marR="0" indent="0">
              <a:spcBef>
                <a:spcPts val="0"/>
              </a:spcBef>
              <a:spcAft>
                <a:spcPts val="900"/>
              </a:spcAft>
              <a:buNone/>
            </a:pPr>
            <a:endParaRPr lang="en-US" sz="1800" dirty="0"/>
          </a:p>
          <a:p>
            <a:pPr marL="180340" marR="0" indent="0">
              <a:spcBef>
                <a:spcPts val="0"/>
              </a:spcBef>
              <a:spcAft>
                <a:spcPts val="900"/>
              </a:spcAft>
              <a:buNone/>
            </a:pPr>
            <a:endParaRPr lang="en-US" sz="1800" dirty="0"/>
          </a:p>
          <a:p>
            <a:pPr marL="180340" marR="0" indent="0">
              <a:spcBef>
                <a:spcPts val="0"/>
              </a:spcBef>
              <a:spcAft>
                <a:spcPts val="900"/>
              </a:spcAft>
              <a:buNone/>
            </a:pPr>
            <a:endParaRPr lang="en-US" sz="1800" dirty="0"/>
          </a:p>
          <a:p>
            <a:pPr marL="180340" marR="0" indent="0">
              <a:spcBef>
                <a:spcPts val="0"/>
              </a:spcBef>
              <a:spcAft>
                <a:spcPts val="900"/>
              </a:spcAft>
              <a:buNone/>
            </a:pPr>
            <a:r>
              <a:rPr lang="en-US" sz="1800" dirty="0"/>
              <a:t>==</a:t>
            </a:r>
          </a:p>
          <a:p>
            <a:pPr marL="466090" indent="-285750">
              <a:spcBef>
                <a:spcPts val="0"/>
              </a:spcBef>
              <a:spcAft>
                <a:spcPts val="900"/>
              </a:spcAft>
            </a:pPr>
            <a:r>
              <a:rPr lang="en-US" sz="1800" dirty="0"/>
              <a:t>Challenge(s) exists on conformance testing of LCM of AI ML from UE’s initial activation and starting configuration to effectively test core requirements to prove gains in performance in a reliable and repeatable way.</a:t>
            </a:r>
          </a:p>
          <a:p>
            <a:pPr marL="466090" indent="-285750">
              <a:spcBef>
                <a:spcPts val="0"/>
              </a:spcBef>
              <a:spcAft>
                <a:spcPts val="900"/>
              </a:spcAft>
            </a:pPr>
            <a:r>
              <a:rPr lang="en-US" altLang="zh-CN" sz="1800" dirty="0">
                <a:sym typeface="+mn-ea"/>
              </a:rPr>
              <a:t>This Proposal aims to introduce a call flow which might be adaptable to various needs of AI ML Testability and might be able to contain some aspects of design in RAN5.</a:t>
            </a:r>
          </a:p>
          <a:p>
            <a:pPr marL="466090" indent="-285750">
              <a:spcBef>
                <a:spcPts val="0"/>
              </a:spcBef>
              <a:spcAft>
                <a:spcPts val="900"/>
              </a:spcAft>
            </a:pPr>
            <a:r>
              <a:rPr lang="en-US" altLang="zh-CN" sz="1800" dirty="0">
                <a:sym typeface="+mn-ea"/>
              </a:rPr>
              <a:t>In this proposal we have examined the UE Sided Beam Management Testability </a:t>
            </a:r>
            <a:r>
              <a:rPr lang="en-US" altLang="zh-CN" sz="1800" dirty="0" err="1">
                <a:sym typeface="+mn-ea"/>
              </a:rPr>
              <a:t>i.e</a:t>
            </a:r>
            <a:r>
              <a:rPr lang="en-US" altLang="zh-CN" sz="1800" dirty="0">
                <a:sym typeface="+mn-ea"/>
              </a:rPr>
              <a:t> one sided model, but other features can be similarly adapted which may need 2 sided models ex- CSI Compression.</a:t>
            </a:r>
          </a:p>
          <a:p>
            <a:pPr marL="466090" indent="-285750">
              <a:spcBef>
                <a:spcPts val="0"/>
              </a:spcBef>
              <a:spcAft>
                <a:spcPts val="900"/>
              </a:spcAft>
            </a:pPr>
            <a:r>
              <a:rPr lang="en-US" sz="1800" dirty="0">
                <a:solidFill>
                  <a:srgbClr val="FF0000"/>
                </a:solidFill>
              </a:rPr>
              <a:t>DISCLAIMER</a:t>
            </a:r>
            <a:r>
              <a:rPr lang="en-US" sz="1800" dirty="0"/>
              <a:t> – Due to the dynamic nature of discussions within various core groups, this discussion\proposal should not be regarded as RAN5 feedback for any other core group or referenced in any feature discussions within core groups.</a:t>
            </a:r>
          </a:p>
          <a:p>
            <a:pPr marL="356616" lvl="2" indent="0">
              <a:buNone/>
            </a:pPr>
            <a:endParaRPr kumimoji="1" lang="en-US" altLang="ja-JP" sz="1800" dirty="0"/>
          </a:p>
          <a:p>
            <a:endParaRPr lang="en-US" dirty="0"/>
          </a:p>
        </p:txBody>
      </p:sp>
      <p:sp>
        <p:nvSpPr>
          <p:cNvPr id="4" name="文本框 1">
            <a:extLst>
              <a:ext uri="{FF2B5EF4-FFF2-40B4-BE49-F238E27FC236}">
                <a16:creationId xmlns:a16="http://schemas.microsoft.com/office/drawing/2014/main" id="{1E545AD0-F39A-DA3E-E3CF-DCE03860586F}"/>
              </a:ext>
            </a:extLst>
          </p:cNvPr>
          <p:cNvSpPr txBox="1"/>
          <p:nvPr/>
        </p:nvSpPr>
        <p:spPr>
          <a:xfrm>
            <a:off x="585697" y="747783"/>
            <a:ext cx="11481435" cy="1790700"/>
          </a:xfrm>
          <a:prstGeom prst="rect">
            <a:avLst/>
          </a:prstGeom>
          <a:noFill/>
        </p:spPr>
        <p:txBody>
          <a:bodyPr wrap="square">
            <a:noAutofit/>
          </a:bodyPr>
          <a:lstStyle/>
          <a:p>
            <a:pPr marL="285750" marR="0" indent="-285750" algn="l" defTabSz="914400" eaLnBrk="1" hangingPunct="1">
              <a:lnSpc>
                <a:spcPts val="2600"/>
              </a:lnSpc>
              <a:spcBef>
                <a:spcPts val="300"/>
              </a:spcBef>
              <a:buClrTx/>
              <a:buSzTx/>
              <a:buFont typeface="Arial" panose="020B0604020202020204" pitchFamily="34" charset="0"/>
              <a:buChar char="•"/>
              <a:defRPr/>
            </a:pPr>
            <a:r>
              <a:rPr lang="en-US" altLang="zh-CN" dirty="0">
                <a:sym typeface="+mn-ea"/>
              </a:rPr>
              <a:t>As per RP-234039 from RP#102@Dec 2023, in the WID of R19 WI “NR_AIML_Air”, for the “Testability and interoperability” topic, RAN5 aspects related to testability and interoperability to be addressed on a request basis. </a:t>
            </a:r>
          </a:p>
          <a:p>
            <a:pPr marL="285750" marR="0" indent="-285750" algn="l" defTabSz="914400" eaLnBrk="1" hangingPunct="1">
              <a:lnSpc>
                <a:spcPts val="2600"/>
              </a:lnSpc>
              <a:spcBef>
                <a:spcPts val="300"/>
              </a:spcBef>
              <a:buClrTx/>
              <a:buSzTx/>
              <a:buFont typeface="Arial" panose="020B0604020202020204" pitchFamily="34" charset="0"/>
              <a:buChar char="•"/>
              <a:defRPr/>
            </a:pPr>
            <a:r>
              <a:rPr lang="en-US" altLang="zh-CN" dirty="0">
                <a:sym typeface="+mn-ea"/>
              </a:rPr>
              <a:t>RAN5 has initiated a dedicated agenda on AI ML testability aspects with an effort to help core groups with areas of RAN5 expertise. </a:t>
            </a:r>
          </a:p>
          <a:p>
            <a:pPr marR="0" algn="l" defTabSz="914400" eaLnBrk="1" hangingPunct="1">
              <a:lnSpc>
                <a:spcPts val="2600"/>
              </a:lnSpc>
              <a:spcBef>
                <a:spcPts val="300"/>
              </a:spcBef>
              <a:buClrTx/>
              <a:buSzTx/>
              <a:defRPr/>
            </a:pPr>
            <a:endParaRPr lang="en-US" altLang="zh-CN" dirty="0">
              <a:sym typeface="+mn-ea"/>
            </a:endParaRPr>
          </a:p>
        </p:txBody>
      </p:sp>
      <p:sp>
        <p:nvSpPr>
          <p:cNvPr id="5" name="Title 2">
            <a:extLst>
              <a:ext uri="{FF2B5EF4-FFF2-40B4-BE49-F238E27FC236}">
                <a16:creationId xmlns:a16="http://schemas.microsoft.com/office/drawing/2014/main" id="{024B093D-A803-505F-4490-1DAE9B94D625}"/>
              </a:ext>
            </a:extLst>
          </p:cNvPr>
          <p:cNvSpPr txBox="1">
            <a:spLocks/>
          </p:cNvSpPr>
          <p:nvPr/>
        </p:nvSpPr>
        <p:spPr>
          <a:xfrm>
            <a:off x="328196" y="96252"/>
            <a:ext cx="11187112" cy="517065"/>
          </a:xfrm>
          <a:prstGeom prst="rect">
            <a:avLst/>
          </a:prstGeom>
        </p:spPr>
        <p:txBody>
          <a:bodyPr vert="horz" wrap="square" lIns="0" tIns="0" rIns="0" bIns="0" rtlCol="0" anchor="b">
            <a:spAutoFit/>
          </a:bodyPr>
          <a:lstStyle>
            <a:lvl1pPr algn="ctr" defTabSz="914400" rtl="0" eaLnBrk="1" latinLnBrk="0" hangingPunct="1">
              <a:lnSpc>
                <a:spcPct val="84000"/>
              </a:lnSpc>
              <a:spcBef>
                <a:spcPct val="0"/>
              </a:spcBef>
              <a:buNone/>
              <a:defRPr sz="7998" kern="1200" baseline="0">
                <a:solidFill>
                  <a:schemeClr val="tx1"/>
                </a:solidFill>
                <a:latin typeface="+mj-lt"/>
                <a:ea typeface="+mj-ea"/>
                <a:cs typeface="+mj-cs"/>
              </a:defRPr>
            </a:lvl1pPr>
          </a:lstStyle>
          <a:p>
            <a:pPr algn="l"/>
            <a:r>
              <a:rPr lang="en-US" sz="4000"/>
              <a:t>Problem</a:t>
            </a:r>
            <a:endParaRPr lang="en-US" sz="4000" dirty="0"/>
          </a:p>
        </p:txBody>
      </p:sp>
    </p:spTree>
    <p:custDataLst>
      <p:tags r:id="rId1"/>
    </p:custDataLst>
    <p:extLst>
      <p:ext uri="{BB962C8B-B14F-4D97-AF65-F5344CB8AC3E}">
        <p14:creationId xmlns:p14="http://schemas.microsoft.com/office/powerpoint/2010/main" val="403792862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31AC62D-5514-D396-0A58-3DFE6CFAFA99}"/>
            </a:ext>
          </a:extLst>
        </p:cNvPr>
        <p:cNvGrpSpPr/>
        <p:nvPr/>
      </p:nvGrpSpPr>
      <p:grpSpPr>
        <a:xfrm>
          <a:off x="0" y="0"/>
          <a:ext cx="0" cy="0"/>
          <a:chOff x="0" y="0"/>
          <a:chExt cx="0" cy="0"/>
        </a:xfrm>
      </p:grpSpPr>
      <p:sp>
        <p:nvSpPr>
          <p:cNvPr id="4099" name="RS_Classification_Standard">
            <a:extLst>
              <a:ext uri="{FF2B5EF4-FFF2-40B4-BE49-F238E27FC236}">
                <a16:creationId xmlns:a16="http://schemas.microsoft.com/office/drawing/2014/main" id="{CD98577B-6AEF-753D-83A0-BBB86ECB3DF7}"/>
              </a:ext>
            </a:extLst>
          </p:cNvPr>
          <p:cNvSpPr txBox="1">
            <a:spLocks noChangeArrowheads="1"/>
          </p:cNvSpPr>
          <p:nvPr/>
        </p:nvSpPr>
        <p:spPr bwMode="auto">
          <a:xfrm>
            <a:off x="12035844" y="6289807"/>
            <a:ext cx="153952" cy="212676"/>
          </a:xfrm>
          <a:prstGeom prst="rect">
            <a:avLst/>
          </a:prstGeom>
          <a:solidFill>
            <a:srgbClr val="FFFFFF">
              <a:alpha val="0"/>
            </a:srgbClr>
          </a:solidFill>
          <a:ln w="9525">
            <a:noFill/>
            <a:miter lim="800000"/>
          </a:ln>
        </p:spPr>
        <p:txBody>
          <a:bodyPr wrap="none" lIns="76182" tIns="36821" rIns="76182" bIns="36821" anchor="ctr">
            <a:spAutoFit/>
          </a:bodyPr>
          <a:lstStyle/>
          <a:p>
            <a:pPr eaLnBrk="0" hangingPunct="0"/>
            <a:endParaRPr lang="de-DE" altLang="zh-CN" sz="900" b="1">
              <a:solidFill>
                <a:srgbClr val="000000"/>
              </a:solidFill>
            </a:endParaRPr>
          </a:p>
        </p:txBody>
      </p:sp>
      <p:sp>
        <p:nvSpPr>
          <p:cNvPr id="3" name="Title 2">
            <a:extLst>
              <a:ext uri="{FF2B5EF4-FFF2-40B4-BE49-F238E27FC236}">
                <a16:creationId xmlns:a16="http://schemas.microsoft.com/office/drawing/2014/main" id="{D073AF9D-F6FA-D2E2-0C28-B846D2814BE4}"/>
              </a:ext>
            </a:extLst>
          </p:cNvPr>
          <p:cNvSpPr txBox="1">
            <a:spLocks/>
          </p:cNvSpPr>
          <p:nvPr/>
        </p:nvSpPr>
        <p:spPr>
          <a:xfrm>
            <a:off x="378442" y="192493"/>
            <a:ext cx="11187112" cy="429028"/>
          </a:xfrm>
          <a:prstGeom prst="rect">
            <a:avLst/>
          </a:prstGeom>
        </p:spPr>
        <p:txBody>
          <a:bodyPr vert="horz" wrap="square" lIns="0" tIns="0" rIns="0" bIns="0" rtlCol="0" anchor="b">
            <a:normAutofit/>
          </a:bodyPr>
          <a:lstStyle>
            <a:lvl1pPr algn="ctr" defTabSz="914400" rtl="0" eaLnBrk="1" latinLnBrk="0" hangingPunct="1">
              <a:lnSpc>
                <a:spcPct val="84000"/>
              </a:lnSpc>
              <a:spcBef>
                <a:spcPct val="0"/>
              </a:spcBef>
              <a:buNone/>
              <a:defRPr sz="7998" kern="1200" baseline="0">
                <a:solidFill>
                  <a:schemeClr val="tx1"/>
                </a:solidFill>
                <a:latin typeface="+mj-lt"/>
                <a:ea typeface="+mj-ea"/>
                <a:cs typeface="+mj-cs"/>
              </a:defRPr>
            </a:lvl1pPr>
          </a:lstStyle>
          <a:p>
            <a:pPr algn="l"/>
            <a:r>
              <a:rPr lang="en-US" sz="3100" dirty="0"/>
              <a:t>LCM of AI ML Model as defined in 3GPP  - Info Only</a:t>
            </a:r>
          </a:p>
        </p:txBody>
      </p:sp>
      <p:pic>
        <p:nvPicPr>
          <p:cNvPr id="6" name="Picture 5">
            <a:extLst>
              <a:ext uri="{FF2B5EF4-FFF2-40B4-BE49-F238E27FC236}">
                <a16:creationId xmlns:a16="http://schemas.microsoft.com/office/drawing/2014/main" id="{46550DD1-174A-4367-181B-1F7F147B3947}"/>
              </a:ext>
            </a:extLst>
          </p:cNvPr>
          <p:cNvPicPr>
            <a:picLocks noChangeAspect="1"/>
          </p:cNvPicPr>
          <p:nvPr/>
        </p:nvPicPr>
        <p:blipFill>
          <a:blip r:embed="rId4"/>
          <a:stretch>
            <a:fillRect/>
          </a:stretch>
        </p:blipFill>
        <p:spPr>
          <a:xfrm>
            <a:off x="651297" y="1608080"/>
            <a:ext cx="10640290" cy="4681727"/>
          </a:xfrm>
          <a:prstGeom prst="rect">
            <a:avLst/>
          </a:prstGeom>
          <a:noFill/>
          <a:ln>
            <a:noFill/>
          </a:ln>
        </p:spPr>
      </p:pic>
      <p:sp>
        <p:nvSpPr>
          <p:cNvPr id="7" name="Subtitle 3">
            <a:extLst>
              <a:ext uri="{FF2B5EF4-FFF2-40B4-BE49-F238E27FC236}">
                <a16:creationId xmlns:a16="http://schemas.microsoft.com/office/drawing/2014/main" id="{7F384407-9781-F325-1370-36D4B83544F3}"/>
              </a:ext>
            </a:extLst>
          </p:cNvPr>
          <p:cNvSpPr>
            <a:spLocks noGrp="1"/>
          </p:cNvSpPr>
          <p:nvPr>
            <p:ph type="subTitle" idx="1"/>
          </p:nvPr>
        </p:nvSpPr>
        <p:spPr>
          <a:xfrm>
            <a:off x="377331" y="719039"/>
            <a:ext cx="11188223" cy="265907"/>
          </a:xfrm>
        </p:spPr>
        <p:txBody>
          <a:bodyPr>
            <a:normAutofit fontScale="70000" lnSpcReduction="20000"/>
          </a:bodyPr>
          <a:lstStyle/>
          <a:p>
            <a:pPr algn="l"/>
            <a:r>
              <a:rPr lang="en-US" sz="2000" dirty="0"/>
              <a:t>3GPP- </a:t>
            </a:r>
            <a:r>
              <a:rPr lang="en-US" sz="2000" i="1" dirty="0"/>
              <a:t>Ref TR 38.843 Fig 4.4-1 – </a:t>
            </a:r>
            <a:r>
              <a:rPr lang="en-US" sz="2000" i="1" dirty="0">
                <a:solidFill>
                  <a:srgbClr val="FF0000"/>
                </a:solidFill>
              </a:rPr>
              <a:t>Under Discussion in Core Groups; not all requirements under consideration </a:t>
            </a:r>
          </a:p>
        </p:txBody>
      </p:sp>
    </p:spTree>
    <p:custDataLst>
      <p:tags r:id="rId1"/>
    </p:custDataLst>
    <p:extLst>
      <p:ext uri="{BB962C8B-B14F-4D97-AF65-F5344CB8AC3E}">
        <p14:creationId xmlns:p14="http://schemas.microsoft.com/office/powerpoint/2010/main" val="420909253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B0487D-60D5-ACF1-8412-0DC09AF1153E}"/>
            </a:ext>
          </a:extLst>
        </p:cNvPr>
        <p:cNvGrpSpPr/>
        <p:nvPr/>
      </p:nvGrpSpPr>
      <p:grpSpPr>
        <a:xfrm>
          <a:off x="0" y="0"/>
          <a:ext cx="0" cy="0"/>
          <a:chOff x="0" y="0"/>
          <a:chExt cx="0" cy="0"/>
        </a:xfrm>
      </p:grpSpPr>
      <p:sp>
        <p:nvSpPr>
          <p:cNvPr id="4099" name="RS_Classification_Standard">
            <a:extLst>
              <a:ext uri="{FF2B5EF4-FFF2-40B4-BE49-F238E27FC236}">
                <a16:creationId xmlns:a16="http://schemas.microsoft.com/office/drawing/2014/main" id="{3857D10C-29F0-D245-2524-71ED9682BCC5}"/>
              </a:ext>
            </a:extLst>
          </p:cNvPr>
          <p:cNvSpPr txBox="1">
            <a:spLocks noChangeArrowheads="1"/>
          </p:cNvSpPr>
          <p:nvPr/>
        </p:nvSpPr>
        <p:spPr bwMode="auto">
          <a:xfrm>
            <a:off x="12035844" y="6289807"/>
            <a:ext cx="153952" cy="212676"/>
          </a:xfrm>
          <a:prstGeom prst="rect">
            <a:avLst/>
          </a:prstGeom>
          <a:solidFill>
            <a:srgbClr val="FFFFFF">
              <a:alpha val="0"/>
            </a:srgbClr>
          </a:solidFill>
          <a:ln w="9525">
            <a:noFill/>
            <a:miter lim="800000"/>
          </a:ln>
        </p:spPr>
        <p:txBody>
          <a:bodyPr wrap="none" lIns="76182" tIns="36821" rIns="76182" bIns="36821" anchor="ctr">
            <a:spAutoFit/>
          </a:bodyPr>
          <a:lstStyle/>
          <a:p>
            <a:pPr eaLnBrk="0" hangingPunct="0"/>
            <a:endParaRPr lang="de-DE" altLang="zh-CN" sz="900" b="1">
              <a:solidFill>
                <a:srgbClr val="000000"/>
              </a:solidFill>
            </a:endParaRPr>
          </a:p>
        </p:txBody>
      </p:sp>
      <p:sp>
        <p:nvSpPr>
          <p:cNvPr id="5" name="Content Placeholder 4">
            <a:extLst>
              <a:ext uri="{FF2B5EF4-FFF2-40B4-BE49-F238E27FC236}">
                <a16:creationId xmlns:a16="http://schemas.microsoft.com/office/drawing/2014/main" id="{D8924782-2D19-CD8D-61F4-B1A631261730}"/>
              </a:ext>
            </a:extLst>
          </p:cNvPr>
          <p:cNvSpPr txBox="1">
            <a:spLocks/>
          </p:cNvSpPr>
          <p:nvPr/>
        </p:nvSpPr>
        <p:spPr>
          <a:xfrm>
            <a:off x="294742" y="736028"/>
            <a:ext cx="10788218" cy="4759505"/>
          </a:xfrm>
          <a:prstGeom prst="rect">
            <a:avLst/>
          </a:prstGeom>
        </p:spPr>
        <p:txBody>
          <a:bodyPr/>
          <a:lstStyle>
            <a:lvl1pPr marL="137160" indent="-192024" algn="l" defTabSz="914400" rtl="0" eaLnBrk="1" latinLnBrk="0" hangingPunct="1">
              <a:lnSpc>
                <a:spcPct val="107000"/>
              </a:lnSpc>
              <a:spcBef>
                <a:spcPts val="1200"/>
              </a:spcBef>
              <a:buClr>
                <a:schemeClr val="accent1"/>
              </a:buClr>
              <a:buFont typeface="Arial" panose="020B0604020202020204" pitchFamily="34" charset="0"/>
              <a:buChar char="•"/>
              <a:defRPr sz="2400" kern="1200" baseline="0">
                <a:solidFill>
                  <a:schemeClr val="tx1"/>
                </a:solidFill>
                <a:latin typeface="+mn-lt"/>
                <a:ea typeface="+mn-ea"/>
                <a:cs typeface="+mn-cs"/>
              </a:defRPr>
            </a:lvl1pPr>
            <a:lvl2pPr marL="356616"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baseline="0">
                <a:solidFill>
                  <a:schemeClr val="tx1"/>
                </a:solidFill>
                <a:latin typeface="+mn-lt"/>
                <a:ea typeface="+mn-ea"/>
                <a:cs typeface="+mn-cs"/>
              </a:defRPr>
            </a:lvl2pPr>
            <a:lvl3pPr marL="521208" indent="-164592"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lang="en-US" sz="1600" kern="1200" dirty="0" smtClean="0">
                <a:solidFill>
                  <a:schemeClr val="tx1"/>
                </a:solidFill>
                <a:latin typeface="+mn-lt"/>
                <a:ea typeface="+mn-ea"/>
                <a:cs typeface="+mn-cs"/>
              </a:defRPr>
            </a:lvl3pPr>
            <a:lvl4pPr marL="685800"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a:solidFill>
                  <a:schemeClr val="tx1"/>
                </a:solidFill>
                <a:latin typeface="+mn-lt"/>
                <a:ea typeface="+mn-ea"/>
                <a:cs typeface="+mn-cs"/>
              </a:defRPr>
            </a:lvl4pPr>
            <a:lvl5pPr marL="0" indent="0" algn="l" defTabSz="914400" rtl="0" eaLnBrk="1" latinLnBrk="0" hangingPunct="1">
              <a:lnSpc>
                <a:spcPct val="96000"/>
              </a:lnSpc>
              <a:spcBef>
                <a:spcPts val="1800"/>
              </a:spcBef>
              <a:buClr>
                <a:srgbClr val="595959"/>
              </a:buClr>
              <a:buFont typeface="Microsoft Sans Serif" panose="020B0604020202020204" pitchFamily="34" charset="0"/>
              <a:buChar char="​"/>
              <a:tabLst/>
              <a:defRPr sz="2800" kern="1200" baseline="0">
                <a:solidFill>
                  <a:schemeClr val="tx1"/>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a:lstStyle>
          <a:p>
            <a:r>
              <a:rPr lang="en-US" sz="1600" dirty="0"/>
              <a:t>3GPP RAN5 uses Test Mode (Test Loopback Mode or Test Functions) to put UE in a specific test mode for testing. These are specified inTS38.509 to be implemented in NAS layer for NR.</a:t>
            </a:r>
          </a:p>
          <a:p>
            <a:r>
              <a:rPr lang="en-US" sz="1600" dirty="0"/>
              <a:t>Once Core Requirements are finalized, proposal is to introduce a new Test Loop Back Mode (TLB Mode), Test Commands\Functions(s), as needed, in TS 38.509, which may –</a:t>
            </a:r>
          </a:p>
          <a:p>
            <a:pPr lvl="2">
              <a:buFont typeface="Wingdings" panose="05000000000000000000" pitchFamily="2" charset="2"/>
              <a:buChar char="Ø"/>
            </a:pPr>
            <a:endParaRPr lang="en-US" dirty="0"/>
          </a:p>
          <a:p>
            <a:pPr lvl="2">
              <a:buFont typeface="Wingdings" panose="05000000000000000000" pitchFamily="2" charset="2"/>
              <a:buChar char="Ø"/>
            </a:pPr>
            <a:r>
              <a:rPr lang="en-US" dirty="0"/>
              <a:t>Activate and Deactivate UE in AI ML Test Mode to ensure UE’s is prepared with out any interference</a:t>
            </a:r>
          </a:p>
          <a:p>
            <a:pPr marL="356616" lvl="2" indent="0">
              <a:buNone/>
            </a:pPr>
            <a:endParaRPr lang="en-US" dirty="0"/>
          </a:p>
          <a:p>
            <a:pPr lvl="2">
              <a:buFont typeface="Wingdings" panose="05000000000000000000" pitchFamily="2" charset="2"/>
              <a:buChar char="Ø"/>
            </a:pPr>
            <a:r>
              <a:rPr lang="en-US" dirty="0"/>
              <a:t>Define the selection of AI ML feature for UE along with initialization and trigger of assistance data to the UE’s AI ML Model for given functionality ; this can be fully defined in RAN5 to be uniform among UE and TE implementation. </a:t>
            </a:r>
          </a:p>
          <a:p>
            <a:pPr lvl="2">
              <a:buFont typeface="Wingdings" panose="05000000000000000000" pitchFamily="2" charset="2"/>
              <a:buChar char="Ø"/>
            </a:pPr>
            <a:endParaRPr lang="en-US" dirty="0"/>
          </a:p>
          <a:p>
            <a:pPr lvl="2">
              <a:buFont typeface="Wingdings" panose="05000000000000000000" pitchFamily="2" charset="2"/>
              <a:buChar char="Ø"/>
            </a:pPr>
            <a:r>
              <a:rPr lang="en-US" dirty="0"/>
              <a:t>NW side AI ML Feature can be included in same Test Mode, as and when the requirements are defined.</a:t>
            </a:r>
          </a:p>
          <a:p>
            <a:pPr lvl="2">
              <a:buFont typeface="Wingdings" panose="05000000000000000000" pitchFamily="2" charset="2"/>
              <a:buChar char="Ø"/>
            </a:pPr>
            <a:endParaRPr lang="en-US" dirty="0"/>
          </a:p>
          <a:p>
            <a:pPr lvl="2">
              <a:buFont typeface="Wingdings" panose="05000000000000000000" pitchFamily="2" charset="2"/>
              <a:buChar char="Ø"/>
            </a:pPr>
            <a:r>
              <a:rPr lang="en-US" dirty="0"/>
              <a:t>Any other function which is required to prepare the UE for AI ML Test Evaluation.</a:t>
            </a:r>
          </a:p>
          <a:p>
            <a:pPr lvl="2">
              <a:buFont typeface="Wingdings" panose="05000000000000000000" pitchFamily="2" charset="2"/>
              <a:buChar char="Ø"/>
            </a:pPr>
            <a:endParaRPr lang="en-GB" dirty="0"/>
          </a:p>
          <a:p>
            <a:pPr lvl="2">
              <a:spcBef>
                <a:spcPts val="600"/>
              </a:spcBef>
              <a:spcAft>
                <a:spcPts val="600"/>
              </a:spcAft>
              <a:buFont typeface="Wingdings" panose="05000000000000000000" pitchFamily="2" charset="2"/>
              <a:buChar char="Ø"/>
            </a:pPr>
            <a:r>
              <a:rPr lang="en-US" b="1" dirty="0"/>
              <a:t>The purpose of Test Mode will </a:t>
            </a:r>
            <a:r>
              <a:rPr lang="en-US" b="1" dirty="0">
                <a:solidFill>
                  <a:srgbClr val="FF0000"/>
                </a:solidFill>
              </a:rPr>
              <a:t>not</a:t>
            </a:r>
            <a:r>
              <a:rPr lang="en-US" b="1" dirty="0"/>
              <a:t> be </a:t>
            </a:r>
            <a:r>
              <a:rPr lang="en-US" dirty="0"/>
              <a:t>–</a:t>
            </a:r>
          </a:p>
          <a:p>
            <a:pPr lvl="3">
              <a:spcBef>
                <a:spcPts val="600"/>
              </a:spcBef>
              <a:spcAft>
                <a:spcPts val="600"/>
              </a:spcAft>
            </a:pPr>
            <a:r>
              <a:rPr lang="en-US" dirty="0"/>
              <a:t>To assist UE in any way shape or form which may show skewed results in UE favor</a:t>
            </a:r>
          </a:p>
          <a:p>
            <a:pPr lvl="3">
              <a:spcBef>
                <a:spcPts val="600"/>
              </a:spcBef>
              <a:spcAft>
                <a:spcPts val="600"/>
              </a:spcAft>
            </a:pPr>
            <a:r>
              <a:rPr lang="en-US" dirty="0"/>
              <a:t>To aid UE in controlled environment which may not be representative of real-world scenario</a:t>
            </a:r>
          </a:p>
          <a:p>
            <a:pPr lvl="2">
              <a:buFont typeface="Wingdings" panose="05000000000000000000" pitchFamily="2" charset="2"/>
              <a:buChar char="Ø"/>
            </a:pPr>
            <a:r>
              <a:rPr lang="en-US" dirty="0"/>
              <a:t>An example of appropriate usage of test modes in Possible AI ML Call Flow for Conformance with UE side Beam Management Case-1 is presented in Qualcomm contribution in R5-247151</a:t>
            </a:r>
          </a:p>
          <a:p>
            <a:pPr marL="356616" lvl="2" indent="0">
              <a:buNone/>
            </a:pPr>
            <a:endParaRPr lang="en-US" dirty="0"/>
          </a:p>
        </p:txBody>
      </p:sp>
      <p:sp>
        <p:nvSpPr>
          <p:cNvPr id="8" name="Title 2">
            <a:extLst>
              <a:ext uri="{FF2B5EF4-FFF2-40B4-BE49-F238E27FC236}">
                <a16:creationId xmlns:a16="http://schemas.microsoft.com/office/drawing/2014/main" id="{624FEB28-944E-979E-EEAD-B2021083CFAB}"/>
              </a:ext>
            </a:extLst>
          </p:cNvPr>
          <p:cNvSpPr txBox="1">
            <a:spLocks/>
          </p:cNvSpPr>
          <p:nvPr/>
        </p:nvSpPr>
        <p:spPr>
          <a:xfrm>
            <a:off x="294742" y="64739"/>
            <a:ext cx="11187112" cy="517065"/>
          </a:xfrm>
          <a:prstGeom prst="rect">
            <a:avLst/>
          </a:prstGeom>
        </p:spPr>
        <p:txBody>
          <a:bodyPr vert="horz" wrap="square" lIns="0" tIns="0" rIns="0" bIns="0" rtlCol="0" anchor="b">
            <a:spAutoFit/>
          </a:bodyPr>
          <a:lstStyle>
            <a:lvl1pPr algn="ctr" defTabSz="914400" rtl="0" eaLnBrk="1" latinLnBrk="0" hangingPunct="1">
              <a:lnSpc>
                <a:spcPct val="84000"/>
              </a:lnSpc>
              <a:spcBef>
                <a:spcPct val="0"/>
              </a:spcBef>
              <a:buNone/>
              <a:defRPr sz="7998" kern="1200" baseline="0">
                <a:solidFill>
                  <a:schemeClr val="tx1"/>
                </a:solidFill>
                <a:latin typeface="+mj-lt"/>
                <a:ea typeface="+mj-ea"/>
                <a:cs typeface="+mj-cs"/>
              </a:defRPr>
            </a:lvl1pPr>
          </a:lstStyle>
          <a:p>
            <a:pPr algn="l"/>
            <a:r>
              <a:rPr lang="en-US" sz="4000" dirty="0"/>
              <a:t>Proposal – AI\ML Test Mode </a:t>
            </a:r>
          </a:p>
        </p:txBody>
      </p:sp>
    </p:spTree>
    <p:custDataLst>
      <p:tags r:id="rId1"/>
    </p:custDataLst>
    <p:extLst>
      <p:ext uri="{BB962C8B-B14F-4D97-AF65-F5344CB8AC3E}">
        <p14:creationId xmlns:p14="http://schemas.microsoft.com/office/powerpoint/2010/main" val="167339535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68AD42-B9E1-43FE-3F77-0F6CD2265CDF}"/>
            </a:ext>
          </a:extLst>
        </p:cNvPr>
        <p:cNvGrpSpPr/>
        <p:nvPr/>
      </p:nvGrpSpPr>
      <p:grpSpPr>
        <a:xfrm>
          <a:off x="0" y="0"/>
          <a:ext cx="0" cy="0"/>
          <a:chOff x="0" y="0"/>
          <a:chExt cx="0" cy="0"/>
        </a:xfrm>
      </p:grpSpPr>
      <p:sp>
        <p:nvSpPr>
          <p:cNvPr id="4099" name="RS_Classification_Standard">
            <a:extLst>
              <a:ext uri="{FF2B5EF4-FFF2-40B4-BE49-F238E27FC236}">
                <a16:creationId xmlns:a16="http://schemas.microsoft.com/office/drawing/2014/main" id="{E9632F6B-0B0B-6D64-77B9-E19788007B96}"/>
              </a:ext>
            </a:extLst>
          </p:cNvPr>
          <p:cNvSpPr txBox="1">
            <a:spLocks noChangeArrowheads="1"/>
          </p:cNvSpPr>
          <p:nvPr/>
        </p:nvSpPr>
        <p:spPr bwMode="auto">
          <a:xfrm>
            <a:off x="12035844" y="6289807"/>
            <a:ext cx="153952" cy="212676"/>
          </a:xfrm>
          <a:prstGeom prst="rect">
            <a:avLst/>
          </a:prstGeom>
          <a:solidFill>
            <a:srgbClr val="FFFFFF">
              <a:alpha val="0"/>
            </a:srgbClr>
          </a:solidFill>
          <a:ln w="9525">
            <a:noFill/>
            <a:miter lim="800000"/>
          </a:ln>
        </p:spPr>
        <p:txBody>
          <a:bodyPr wrap="none" lIns="76182" tIns="36821" rIns="76182" bIns="36821" anchor="ctr">
            <a:spAutoFit/>
          </a:bodyPr>
          <a:lstStyle/>
          <a:p>
            <a:pPr eaLnBrk="0" hangingPunct="0"/>
            <a:endParaRPr lang="de-DE" altLang="zh-CN" sz="900" b="1">
              <a:solidFill>
                <a:srgbClr val="000000"/>
              </a:solidFill>
            </a:endParaRPr>
          </a:p>
        </p:txBody>
      </p:sp>
      <p:sp>
        <p:nvSpPr>
          <p:cNvPr id="2" name="Title 1">
            <a:extLst>
              <a:ext uri="{FF2B5EF4-FFF2-40B4-BE49-F238E27FC236}">
                <a16:creationId xmlns:a16="http://schemas.microsoft.com/office/drawing/2014/main" id="{891A2BF1-681E-4F5A-48DE-BBD82D39AA2B}"/>
              </a:ext>
            </a:extLst>
          </p:cNvPr>
          <p:cNvSpPr txBox="1">
            <a:spLocks/>
          </p:cNvSpPr>
          <p:nvPr/>
        </p:nvSpPr>
        <p:spPr>
          <a:xfrm>
            <a:off x="231006" y="31622"/>
            <a:ext cx="11804838" cy="517065"/>
          </a:xfrm>
          <a:prstGeom prst="rect">
            <a:avLst/>
          </a:prstGeom>
        </p:spPr>
        <p:txBody>
          <a:bodyPr vert="horz" wrap="square" lIns="0" tIns="0" rIns="0" bIns="0" rtlCol="0" anchor="b">
            <a:spAutoFit/>
          </a:bodyPr>
          <a:lstStyle>
            <a:lvl1pPr algn="ctr" defTabSz="914400" rtl="0" eaLnBrk="1" latinLnBrk="0" hangingPunct="1">
              <a:lnSpc>
                <a:spcPct val="84000"/>
              </a:lnSpc>
              <a:spcBef>
                <a:spcPct val="0"/>
              </a:spcBef>
              <a:buNone/>
              <a:defRPr sz="7998" kern="1200" baseline="0">
                <a:solidFill>
                  <a:schemeClr val="tx1"/>
                </a:solidFill>
                <a:latin typeface="+mj-lt"/>
                <a:ea typeface="+mj-ea"/>
                <a:cs typeface="+mj-cs"/>
              </a:defRPr>
            </a:lvl1pPr>
          </a:lstStyle>
          <a:p>
            <a:pPr algn="l"/>
            <a:r>
              <a:rPr lang="en-US" sz="4000" dirty="0"/>
              <a:t>Proposal - AI\ML Possible Conformance Call Flow </a:t>
            </a:r>
          </a:p>
        </p:txBody>
      </p:sp>
      <p:sp>
        <p:nvSpPr>
          <p:cNvPr id="4" name="TextBox 3">
            <a:extLst>
              <a:ext uri="{FF2B5EF4-FFF2-40B4-BE49-F238E27FC236}">
                <a16:creationId xmlns:a16="http://schemas.microsoft.com/office/drawing/2014/main" id="{84DB3352-304D-EDAB-360D-39762A8D667D}"/>
              </a:ext>
            </a:extLst>
          </p:cNvPr>
          <p:cNvSpPr txBox="1"/>
          <p:nvPr/>
        </p:nvSpPr>
        <p:spPr>
          <a:xfrm>
            <a:off x="79180" y="849231"/>
            <a:ext cx="6472725" cy="5262979"/>
          </a:xfrm>
          <a:prstGeom prst="rect">
            <a:avLst/>
          </a:prstGeom>
          <a:noFill/>
        </p:spPr>
        <p:txBody>
          <a:bodyPr wrap="square">
            <a:spAutoFit/>
          </a:bodyPr>
          <a:lstStyle/>
          <a:p>
            <a:pPr marL="285750" indent="-285750">
              <a:buFont typeface="Wingdings" panose="05000000000000000000" pitchFamily="2" charset="2"/>
              <a:buChar char="§"/>
            </a:pPr>
            <a:r>
              <a:rPr lang="en-US" sz="1600" dirty="0">
                <a:solidFill>
                  <a:srgbClr val="FF0000"/>
                </a:solidFill>
              </a:rPr>
              <a:t>DISCLAIMER</a:t>
            </a:r>
            <a:r>
              <a:rPr lang="en-US" sz="1600" dirty="0"/>
              <a:t> – (1)Several aspect of overall call flow are FFS in core groups. (2)The details of Test Mode are currently out of scope of this discussion.</a:t>
            </a:r>
          </a:p>
          <a:p>
            <a:pPr marL="285750" indent="-285750">
              <a:buFont typeface="Wingdings" panose="05000000000000000000" pitchFamily="2" charset="2"/>
              <a:buChar char="§"/>
            </a:pPr>
            <a:endParaRPr lang="en-US" sz="1600" dirty="0">
              <a:latin typeface="Abadi" panose="020B0604020104020204" pitchFamily="34" charset="0"/>
            </a:endParaRPr>
          </a:p>
          <a:p>
            <a:pPr marL="285750" indent="-285750">
              <a:buFont typeface="Wingdings" panose="05000000000000000000" pitchFamily="2" charset="2"/>
              <a:buChar char="§"/>
            </a:pPr>
            <a:r>
              <a:rPr lang="en-US" sz="1600" dirty="0"/>
              <a:t>This is tentative call flow to demonstrate AI ML conformance using Test Modes</a:t>
            </a:r>
          </a:p>
          <a:p>
            <a:pPr marL="285750" indent="-285750">
              <a:buFont typeface="Wingdings" panose="05000000000000000000" pitchFamily="2" charset="2"/>
              <a:buChar char="§"/>
            </a:pPr>
            <a:endParaRPr lang="en-US" sz="1600" dirty="0"/>
          </a:p>
          <a:p>
            <a:pPr marL="285750" indent="-285750">
              <a:buFont typeface="Wingdings" panose="05000000000000000000" pitchFamily="2" charset="2"/>
              <a:buChar char="§"/>
            </a:pPr>
            <a:r>
              <a:rPr lang="en-US" sz="1600" dirty="0"/>
              <a:t>At a high level – The Test Mode can have 3 umbrella features –</a:t>
            </a:r>
          </a:p>
          <a:p>
            <a:pPr marL="285750" indent="-285750">
              <a:buFont typeface="Wingdings" panose="05000000000000000000" pitchFamily="2" charset="2"/>
              <a:buChar char="§"/>
            </a:pPr>
            <a:endParaRPr lang="en-US" sz="1600" dirty="0"/>
          </a:p>
          <a:p>
            <a:pPr marL="742950" lvl="1" indent="-285750">
              <a:buFont typeface="Wingdings" panose="05000000000000000000" pitchFamily="2" charset="2"/>
              <a:buChar char="§"/>
            </a:pPr>
            <a:r>
              <a:rPr lang="en-US" sz="1600" dirty="0"/>
              <a:t>Activates the UE to be in AI ML test mode, prior to start of test </a:t>
            </a:r>
          </a:p>
          <a:p>
            <a:pPr marL="742950" lvl="1" indent="-285750">
              <a:buFont typeface="Wingdings" panose="05000000000000000000" pitchFamily="2" charset="2"/>
              <a:buChar char="§"/>
            </a:pPr>
            <a:r>
              <a:rPr lang="en-US" sz="1600" dirty="0"/>
              <a:t>Configures the UE for any required AI ML Feature and or side conditions</a:t>
            </a:r>
          </a:p>
          <a:p>
            <a:pPr marL="742950" lvl="1" indent="-285750">
              <a:buFont typeface="Wingdings" panose="05000000000000000000" pitchFamily="2" charset="2"/>
              <a:buChar char="§"/>
            </a:pPr>
            <a:r>
              <a:rPr lang="en-US" sz="1600" dirty="0"/>
              <a:t>De-Activate the UE from AI ML Test Mode at the end of the test</a:t>
            </a:r>
          </a:p>
          <a:p>
            <a:pPr marL="742950" lvl="1" indent="-285750">
              <a:buFont typeface="Wingdings" panose="05000000000000000000" pitchFamily="2" charset="2"/>
              <a:buChar char="§"/>
            </a:pPr>
            <a:endParaRPr lang="en-US" sz="1600" dirty="0"/>
          </a:p>
          <a:p>
            <a:pPr marL="285750" indent="-285750">
              <a:buFont typeface="Wingdings" panose="05000000000000000000" pitchFamily="2" charset="2"/>
              <a:buChar char="§"/>
            </a:pPr>
            <a:r>
              <a:rPr lang="en-US" sz="1600" dirty="0"/>
              <a:t>The order of messages and test mode commands may be decided once core groups finalize requirements.</a:t>
            </a:r>
          </a:p>
          <a:p>
            <a:pPr marL="285750" indent="-285750">
              <a:buFont typeface="Wingdings" panose="05000000000000000000" pitchFamily="2" charset="2"/>
              <a:buChar char="§"/>
            </a:pPr>
            <a:endParaRPr lang="en-US" sz="1600" dirty="0"/>
          </a:p>
          <a:p>
            <a:pPr marL="285750" indent="-285750">
              <a:buFont typeface="Wingdings" panose="05000000000000000000" pitchFamily="2" charset="2"/>
              <a:buChar char="§"/>
            </a:pPr>
            <a:r>
              <a:rPr lang="en-US" sz="1600" dirty="0"/>
              <a:t>The figure on the right is simply a representation of tentative discussions in core groups and extrapolating those with Test Mode.</a:t>
            </a:r>
          </a:p>
        </p:txBody>
      </p:sp>
      <p:pic>
        <p:nvPicPr>
          <p:cNvPr id="11" name="Picture 10">
            <a:extLst>
              <a:ext uri="{FF2B5EF4-FFF2-40B4-BE49-F238E27FC236}">
                <a16:creationId xmlns:a16="http://schemas.microsoft.com/office/drawing/2014/main" id="{D8E576FB-3518-2DA8-0A2D-43A536B105E7}"/>
              </a:ext>
            </a:extLst>
          </p:cNvPr>
          <p:cNvPicPr>
            <a:picLocks noChangeAspect="1"/>
          </p:cNvPicPr>
          <p:nvPr/>
        </p:nvPicPr>
        <p:blipFill>
          <a:blip r:embed="rId4"/>
          <a:stretch>
            <a:fillRect/>
          </a:stretch>
        </p:blipFill>
        <p:spPr>
          <a:xfrm>
            <a:off x="6674968" y="849231"/>
            <a:ext cx="5437852" cy="5159537"/>
          </a:xfrm>
          <a:prstGeom prst="rect">
            <a:avLst/>
          </a:prstGeom>
        </p:spPr>
      </p:pic>
    </p:spTree>
    <p:custDataLst>
      <p:tags r:id="rId1"/>
    </p:custDataLst>
    <p:extLst>
      <p:ext uri="{BB962C8B-B14F-4D97-AF65-F5344CB8AC3E}">
        <p14:creationId xmlns:p14="http://schemas.microsoft.com/office/powerpoint/2010/main" val="681117682"/>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2.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3.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4.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5.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heme/theme1.xml><?xml version="1.0" encoding="utf-8"?>
<a:theme xmlns:a="http://schemas.openxmlformats.org/drawingml/2006/main" name="Snapdragon Template">
  <a:themeElements>
    <a:clrScheme name="Snapdragon Template 4">
      <a:dk1>
        <a:srgbClr val="3E4D63"/>
      </a:dk1>
      <a:lt1>
        <a:srgbClr val="FFFFFF"/>
      </a:lt1>
      <a:dk2>
        <a:srgbClr val="000000"/>
      </a:dk2>
      <a:lt2>
        <a:srgbClr val="F7F7F7"/>
      </a:lt2>
      <a:accent1>
        <a:srgbClr val="E71124"/>
      </a:accent1>
      <a:accent2>
        <a:srgbClr val="92001D"/>
      </a:accent2>
      <a:accent3>
        <a:srgbClr val="180061"/>
      </a:accent3>
      <a:accent4>
        <a:srgbClr val="3401AB"/>
      </a:accent4>
      <a:accent5>
        <a:srgbClr val="6614B9"/>
      </a:accent5>
      <a:accent6>
        <a:srgbClr val="8E38B9"/>
      </a:accent6>
      <a:hlink>
        <a:srgbClr val="E71124"/>
      </a:hlink>
      <a:folHlink>
        <a:srgbClr val="93001D"/>
      </a:folHlink>
    </a:clrScheme>
    <a:fontScheme name="Office">
      <a:majorFont>
        <a:latin typeface="Microsoft Sans Serif"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Microsoft Sans Serif"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custClrLst>
    <a:custClr name="Chip Gold">
      <a:srgbClr val="FFC032"/>
    </a:custClr>
  </a:custClrLst>
  <a:extLst>
    <a:ext uri="{05A4C25C-085E-4340-85A3-A5531E510DB2}">
      <thm15:themeFamily xmlns:thm15="http://schemas.microsoft.com/office/thememl/2012/main" name="Presentation6" id="{F4DEF8B8-E78A-D345-974F-2C8CB376F8DA}" vid="{F27E4538-77A4-3848-A67C-82B70F0748B4}"/>
    </a:ext>
  </a:extLst>
</a:theme>
</file>

<file path=ppt/theme/theme2.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_rels/item6.xml.rels><?xml version="1.0" encoding="UTF-8" standalone="yes"?>
<Relationships xmlns="http://schemas.openxmlformats.org/package/2006/relationships"><Relationship Id="rId1" Type="http://schemas.openxmlformats.org/officeDocument/2006/relationships/customXmlProps" Target="itemProps6.xml"/></Relationships>
</file>

<file path=customXml/_rels/item7.xml.rels><?xml version="1.0" encoding="UTF-8" standalone="yes"?>
<Relationships xmlns="http://schemas.openxmlformats.org/package/2006/relationships"><Relationship Id="rId1" Type="http://schemas.openxmlformats.org/officeDocument/2006/relationships/customXmlProps" Target="itemProps7.xml"/></Relationships>
</file>

<file path=customXml/_rels/item8.xml.rels><?xml version="1.0" encoding="UTF-8" standalone="yes"?>
<Relationships xmlns="http://schemas.openxmlformats.org/package/2006/relationships"><Relationship Id="rId1" Type="http://schemas.openxmlformats.org/officeDocument/2006/relationships/customXmlProps" Target="itemProps8.xml"/></Relationships>
</file>

<file path=customXml/_rels/item9.xml.rels><?xml version="1.0" encoding="UTF-8" standalone="yes"?>
<Relationships xmlns="http://schemas.openxmlformats.org/package/2006/relationships"><Relationship Id="rId1" Type="http://schemas.openxmlformats.org/officeDocument/2006/relationships/customXmlProps" Target="itemProps9.xml"/></Relationships>
</file>

<file path=customXml/item1.xml>
</file>

<file path=customXml/item2.xml>
</file>

<file path=customXml/item3.xml>
</file>

<file path=customXml/item4.xml>
</file>

<file path=customXml/item5.xml>
</file>

<file path=customXml/item6.xml>
</file>

<file path=customXml/item7.xml>
</file>

<file path=customXml/item8.xml>
</file>

<file path=customXml/item9.xml>
</file>

<file path=customXml/itemProps1.xml><?xml version="1.0" encoding="utf-8"?>
<ds:datastoreItem xmlns:ds="http://schemas.openxmlformats.org/officeDocument/2006/customXml" ds:itemID="{A4CCBB58-300F-424B-BF34-7111BDD3FD0C}"/>
</file>

<file path=customXml/itemProps2.xml><?xml version="1.0" encoding="utf-8"?>
<ds:datastoreItem xmlns:ds="http://schemas.openxmlformats.org/officeDocument/2006/customXml" ds:itemID="{9313440E-33E0-46FA-8F68-1E6EA713D40D}"/>
</file>

<file path=customXml/itemProps3.xml><?xml version="1.0" encoding="utf-8"?>
<ds:datastoreItem xmlns:ds="http://schemas.openxmlformats.org/officeDocument/2006/customXml" ds:itemID="{C7D8C63D-D057-408A-86CF-BECF5DCDB5CF}"/>
</file>

<file path=customXml/itemProps4.xml><?xml version="1.0" encoding="utf-8"?>
<ds:datastoreItem xmlns:ds="http://schemas.openxmlformats.org/officeDocument/2006/customXml" ds:itemID="{EEDCD659-BE70-7243-AD26-D3301E5837AA}"/>
</file>

<file path=customXml/itemProps5.xml><?xml version="1.0" encoding="utf-8"?>
<ds:datastoreItem xmlns:ds="http://schemas.openxmlformats.org/officeDocument/2006/customXml" ds:itemID="{38C96E21-ED86-3347-8FCE-B423B38F638C}"/>
</file>

<file path=customXml/itemProps6.xml><?xml version="1.0" encoding="utf-8"?>
<ds:datastoreItem xmlns:ds="http://schemas.openxmlformats.org/officeDocument/2006/customXml" ds:itemID="{FF1BE2B3-3A45-8F41-98E2-D91C624EEF4F}"/>
</file>

<file path=customXml/itemProps7.xml><?xml version="1.0" encoding="utf-8"?>
<ds:datastoreItem xmlns:ds="http://schemas.openxmlformats.org/officeDocument/2006/customXml" ds:itemID="{12F2283A-91BE-C44F-847B-2328FD515E3B}"/>
</file>

<file path=customXml/itemProps8.xml><?xml version="1.0" encoding="utf-8"?>
<ds:datastoreItem xmlns:ds="http://schemas.openxmlformats.org/officeDocument/2006/customXml" ds:itemID="{6BA018B6-B4E7-4A79-BA06-8CC7AF35006A}"/>
</file>

<file path=customXml/itemProps9.xml><?xml version="1.0" encoding="utf-8"?>
<ds:datastoreItem xmlns:ds="http://schemas.openxmlformats.org/officeDocument/2006/customXml" ds:itemID="{446AAB98-05BD-834D-920E-50877AD76602}"/>
</file>

<file path=docMetadata/LabelInfo.xml><?xml version="1.0" encoding="utf-8"?>
<clbl:labelList xmlns:clbl="http://schemas.microsoft.com/office/2020/mipLabelMetadata">
  <clbl:label id="{d747bccc-1f7a-43de-9506-0ef23dd23464}" enabled="1" method="Privileged" siteId="{98e9ba89-e1a1-4e38-9007-8bdabc25de1d}" removed="0"/>
</clbl:labelList>
</file>

<file path=docProps/app.xml><?xml version="1.0" encoding="utf-8"?>
<Properties xmlns="http://schemas.openxmlformats.org/officeDocument/2006/extended-properties" xmlns:vt="http://schemas.openxmlformats.org/officeDocument/2006/docPropsVTypes">
  <Template>R5-247151_AIML_BM</Template>
  <TotalTime>704</TotalTime>
  <Words>710</Words>
  <Application>Microsoft Office PowerPoint</Application>
  <PresentationFormat>Widescreen</PresentationFormat>
  <Paragraphs>58</Paragraphs>
  <Slides>5</Slides>
  <Notes>5</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5</vt:i4>
      </vt:variant>
    </vt:vector>
  </HeadingPairs>
  <TitlesOfParts>
    <vt:vector size="11" baseType="lpstr">
      <vt:lpstr>Abadi</vt:lpstr>
      <vt:lpstr>Aptos</vt:lpstr>
      <vt:lpstr>Arial</vt:lpstr>
      <vt:lpstr>Microsoft Sans Serif</vt:lpstr>
      <vt:lpstr>Wingdings</vt:lpstr>
      <vt:lpstr>Snapdragon Template</vt:lpstr>
      <vt:lpstr>PowerPoint Presentation</vt:lpstr>
      <vt:lpstr>PowerPoint Presentation</vt:lpstr>
      <vt:lpstr>PowerPoint Presentation</vt:lpstr>
      <vt:lpstr>PowerPoint Presentation</vt:lpstr>
      <vt:lpstr>PowerPoint Presentation</vt:lpstr>
    </vt:vector>
  </TitlesOfParts>
  <Company>Qualcomm Incorporated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yogesht@qti.qualcomm.com</dc:creator>
  <cp:lastModifiedBy>Yogesh Tugnawat</cp:lastModifiedBy>
  <cp:revision>4</cp:revision>
  <dcterms:created xsi:type="dcterms:W3CDTF">2024-11-14T09:36:59Z</dcterms:created>
  <dcterms:modified xsi:type="dcterms:W3CDTF">2024-11-15T17:48:11Z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PowerLiteLastOptimized">
    <vt:lpwstr>11556172</vt:lpwstr>
  </property>
  <property fmtid="{D5CDD505-2E9C-101B-9397-08002B2CF9AE}" pid="3" name="NXPowerLiteSettings">
    <vt:lpwstr>C980073804F000</vt:lpwstr>
  </property>
  <property fmtid="{D5CDD505-2E9C-101B-9397-08002B2CF9AE}" pid="4" name="NXPowerLiteVersion">
    <vt:lpwstr>D8.0.4</vt:lpwstr>
  </property>
  <property fmtid="{D5CDD505-2E9C-101B-9397-08002B2CF9AE}" pid="5" name="ContentTypeId">
    <vt:lpwstr>0x01010065462DE8F92A7542BFDC3C3834D85FF4</vt:lpwstr>
  </property>
  <property fmtid="{D5CDD505-2E9C-101B-9397-08002B2CF9AE}" pid="6" name="MediaServiceImageTags">
    <vt:lpwstr/>
  </property>
  <property fmtid="{D5CDD505-2E9C-101B-9397-08002B2CF9AE}" pid="7" name="xd_ProgID">
    <vt:lpwstr/>
  </property>
  <property fmtid="{D5CDD505-2E9C-101B-9397-08002B2CF9AE}" pid="8" name="ComplianceAssetId">
    <vt:lpwstr/>
  </property>
  <property fmtid="{D5CDD505-2E9C-101B-9397-08002B2CF9AE}" pid="9" name="TemplateUrl">
    <vt:lpwstr/>
  </property>
  <property fmtid="{D5CDD505-2E9C-101B-9397-08002B2CF9AE}" pid="10" name="_ExtendedDescription">
    <vt:lpwstr/>
  </property>
  <property fmtid="{D5CDD505-2E9C-101B-9397-08002B2CF9AE}" pid="11" name="TriggerFlowInfo">
    <vt:lpwstr/>
  </property>
  <property fmtid="{D5CDD505-2E9C-101B-9397-08002B2CF9AE}" pid="12" name="xd_Signature">
    <vt:lpwstr/>
  </property>
  <property fmtid="{D5CDD505-2E9C-101B-9397-08002B2CF9AE}" pid="13" name="Order">
    <vt:lpwstr>89697500.0000000</vt:lpwstr>
  </property>
</Properties>
</file>