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6" r:id="rId5"/>
    <p:sldId id="443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5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on Ongoing legacy bands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Apple, Keysight</a:t>
            </a: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R5-245711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 19 - 23,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5638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v1.9.0, there are 3 legacy bands without specific “interested deployers” being tagged as “Ongoing” which conflicts with the term definition of “Interested Deployer”.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2258060"/>
            <a:ext cx="12055475" cy="1637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" y="4008755"/>
            <a:ext cx="11996420" cy="1973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445" y="135763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per the confirmations from the band owners (Huawei, Ericsson) for n81 and n261, these 2 bands are already completed. Only n262 is incomplete at the momemt.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6026150"/>
            <a:ext cx="11873865" cy="62484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v1.10.0 excel file, the Status of “n81” and “n261” to be revised into “Completed”.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" y="8559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Since n262 was taken by Apple at RAN5#93, quite a lot of work for n262 was done during the past 2 years, and there still some work to be completed for n262, including the MU/TT discussion.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1522730"/>
            <a:ext cx="11873865" cy="509778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endorse the following way forward to fix this issue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Hold on the related contributions for n262 at RAN5#104, including R5-245458, R5-245459, R5-245460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Call for inputs from operators: if there is industry interest in n262, n81 and n261, please indicate the interest before RAN5#10</a:t>
            </a:r>
            <a:r>
              <a:rPr kumimoji="0" lang="en-US" altLang="zh-CN" sz="20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5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@Nov 2024. </a:t>
            </a:r>
            <a:endParaRPr kumimoji="0" lang="en-US" altLang="zh-CN" sz="2000" strike="sngStrike" baseline="0" noProof="0" dirty="0">
              <a:solidFill>
                <a:schemeClr val="tx1"/>
              </a:solidFill>
              <a:highlight>
                <a:srgbClr val="000000">
                  <a:alpha val="0"/>
                </a:srgbClr>
              </a:highlight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n262, to continue n262 basing on the potential contributions.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n81/n261, to replace "legacy" with "interested operator" in PRD21.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n262, to hold on n262 work -- Leave added requirements for “Legacy” n262 in 38.521-2 as-is but pause any further updates including MU. PRD21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n262 is incomplete due to lack of XXX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"Comments" Column of PRD21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n81/n261,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Lack of interested deployer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"Comments" Column of PRD21 to give the eco-system (including TE vendoer) a heads-up on this.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1848</Words>
  <Application>WPS 演示</Application>
  <PresentationFormat>Custom</PresentationFormat>
  <Paragraphs>29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on Ongoing legacy bands</vt:lpstr>
      <vt:lpstr>Background Information</vt:lpstr>
      <vt:lpstr>Background Information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1534</cp:revision>
  <dcterms:created xsi:type="dcterms:W3CDTF">2018-09-20T03:53:00Z</dcterms:created>
  <dcterms:modified xsi:type="dcterms:W3CDTF">2024-08-23T08:22:09Z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