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381" autoAdjust="0"/>
    <p:restoredTop sz="93333" autoAdjust="0"/>
  </p:normalViewPr>
  <p:slideViewPr>
    <p:cSldViewPr snapToGrid="0">
      <p:cViewPr varScale="1">
        <p:scale>
          <a:sx n="107" d="100"/>
          <a:sy n="107" d="100"/>
        </p:scale>
        <p:origin x="24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8/23/2024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8/23/2024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highlight>
                  <a:srgbClr val="FFFF00"/>
                </a:highlight>
              </a:rPr>
              <a:t>r1: associated trigger upgraded CR withdrawn (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itchFamily="18" charset="0"/>
                <a:ea typeface="+mn-ea"/>
                <a:cs typeface="+mn-cs"/>
              </a:rPr>
              <a:t>R5-240899, R5-240900)</a:t>
            </a:r>
            <a:endParaRPr lang="en-US" altLang="en-US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RAN5#104 19 – 23 August, 2024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RAN5#104 19 – 23 August,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</a:t>
            </a:r>
            <a:r>
              <a:rPr lang="en-US" altLang="en-US" sz="4900">
                <a:solidFill>
                  <a:schemeClr val="tx1"/>
                </a:solidFill>
              </a:rPr>
              <a:t>After RAN5#104</a:t>
            </a:r>
            <a:r>
              <a:rPr lang="en-GB" sz="490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Bureau Veritas ADT</a:t>
            </a:r>
          </a:p>
          <a:p>
            <a:pPr eaLnBrk="1" hangingPunct="1"/>
            <a:r>
              <a:rPr lang="en-US" altLang="en-US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 dirty="0"/>
              <a:t>R5-245066</a:t>
            </a:r>
            <a:endParaRPr lang="en-GB" altLang="en-US" sz="3600" dirty="0">
              <a:highlight>
                <a:srgbClr val="00FF00"/>
              </a:highlight>
            </a:endParaRP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476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Rel-18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34.123-3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</a:rPr>
              <a:t>TS 38.523-1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38.523-2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</a:rPr>
              <a:t>TS 38.523-3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38.551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</a:rPr>
              <a:t>TS 38.561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621097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en-US" sz="2800" dirty="0">
                <a:solidFill>
                  <a:schemeClr val="tx1"/>
                </a:solidFill>
              </a:rPr>
              <a:t>Candidate specs of release</a:t>
            </a:r>
          </a:p>
          <a:p>
            <a:r>
              <a:rPr lang="en-US" altLang="en-US" sz="2800" dirty="0">
                <a:solidFill>
                  <a:schemeClr val="tx1"/>
                </a:solidFill>
              </a:rPr>
              <a:t>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24789</TotalTime>
  <Words>54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新細明體</vt:lpstr>
      <vt:lpstr>Arial</vt:lpstr>
      <vt:lpstr>Calibri</vt:lpstr>
      <vt:lpstr>Times New Roman</vt:lpstr>
      <vt:lpstr>Wingdings</vt:lpstr>
      <vt:lpstr>Office Theme</vt:lpstr>
      <vt:lpstr>    Candidate Specs for Release Upgrade After RAN5#104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754</cp:revision>
  <dcterms:created xsi:type="dcterms:W3CDTF">2008-08-30T09:32:10Z</dcterms:created>
  <dcterms:modified xsi:type="dcterms:W3CDTF">2024-08-23T07:26:02Z</dcterms:modified>
</cp:coreProperties>
</file>