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en-US" altLang="sv-SE" sz="4000" dirty="0"/>
              <a:t>WP</a:t>
            </a:r>
            <a:r>
              <a:rPr lang="sv-SE" sz="4000" dirty="0"/>
              <a:t> UE Conformance – Support of reduced capability NR devices - RAN5#10</a:t>
            </a:r>
            <a:r>
              <a:rPr lang="en-US" altLang="sv-SE" sz="4000" dirty="0"/>
              <a:t>4</a:t>
            </a:r>
            <a:r>
              <a:rPr lang="sv-SE" sz="4000" dirty="0"/>
              <a:t> (May-24)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32280"/>
            <a:ext cx="10515600" cy="4589780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  <a:endParaRPr lang="en-US" dirty="0"/>
          </a:p>
          <a:p>
            <a:pPr lvl="1"/>
            <a:r>
              <a:rPr lang="en-US" dirty="0"/>
              <a:t>69 </a:t>
            </a:r>
            <a:r>
              <a:rPr lang="en-US" dirty="0"/>
              <a:t>TDocs are agreed, 99.9% completion is achieved</a:t>
            </a:r>
            <a:endParaRPr lang="en-US" dirty="0"/>
          </a:p>
          <a:p>
            <a:pPr lvl="1"/>
            <a:r>
              <a:rPr lang="en-US" altLang="sv-SE" dirty="0"/>
              <a:t>+4 new completed TCs with TT analysis added</a:t>
            </a:r>
            <a:endParaRPr lang="en-US" altLang="sv-SE" dirty="0"/>
          </a:p>
          <a:p>
            <a:pPr lvl="1"/>
            <a:r>
              <a:rPr lang="en-US" altLang="sv-SE" dirty="0"/>
              <a:t>a few TCs</a:t>
            </a:r>
            <a:r>
              <a:rPr lang="sv-SE" altLang="zh-CN" b="1" dirty="0"/>
              <a:t> </a:t>
            </a:r>
            <a:r>
              <a:rPr lang="en-US" altLang="sv-SE" b="1" dirty="0"/>
              <a:t>are </a:t>
            </a:r>
            <a:r>
              <a:rPr lang="en-US" altLang="sv-SE" dirty="0"/>
              <a:t>still incomplete </a:t>
            </a:r>
            <a:r>
              <a:rPr lang="en-US" altLang="sv-SE" dirty="0"/>
              <a:t>with missing TT</a:t>
            </a:r>
            <a:r>
              <a:rPr lang="sv-SE" altLang="zh-CN" dirty="0"/>
              <a:t> analysis</a:t>
            </a:r>
            <a:endParaRPr lang="sv-SE" altLang="zh-CN" dirty="0"/>
          </a:p>
          <a:p>
            <a:pPr lvl="1"/>
            <a:r>
              <a:rPr lang="en-US" altLang="sv-SE" dirty="0"/>
              <a:t>Several RRM TC titles in WP are updated in red color and need to be consistent with 38.533 and 38.522</a:t>
            </a:r>
            <a:endParaRPr lang="sv-SE" altLang="zh-CN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  <a:endParaRPr lang="en-GB" dirty="0"/>
          </a:p>
          <a:p>
            <a:pPr lvl="1"/>
            <a:r>
              <a:rPr lang="en-US" dirty="0"/>
              <a:t>Analysis on Legacy R16/R17 features applicability for RedCap </a:t>
            </a:r>
            <a:r>
              <a:rPr lang="en-US" dirty="0"/>
              <a:t>UE are still ongoing.</a:t>
            </a:r>
            <a:endParaRPr lang="en-US" dirty="0"/>
          </a:p>
          <a:p>
            <a:pPr lvl="1"/>
            <a:r>
              <a:rPr lang="en-US" dirty="0"/>
              <a:t>RRM TC titles simplication are still onging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</Words>
  <Application>WPS 演示</Application>
  <PresentationFormat>宽屏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Calibri Light</vt:lpstr>
      <vt:lpstr>Calibri</vt:lpstr>
      <vt:lpstr>等线</vt:lpstr>
      <vt:lpstr>微软雅黑</vt:lpstr>
      <vt:lpstr>Arial Unicode MS</vt:lpstr>
      <vt:lpstr>Office Theme</vt:lpstr>
      <vt:lpstr>WP UE Conformance – Support of reduced capability NR devices - RAN5#104 (May-24)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unicom</cp:lastModifiedBy>
  <cp:revision>61</cp:revision>
  <dcterms:created xsi:type="dcterms:W3CDTF">2019-05-16T22:21:00Z</dcterms:created>
  <dcterms:modified xsi:type="dcterms:W3CDTF">2024-08-22T23:22:52Z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(3)dGkSVdm+f8riYPz7psrD4DJt5kTP1rlm008Wv7n8gYKySGE71fWEf/kFkrlxe35RcBccyMId
n5C0S97ZnqZcpytDR7sTsV5i6ieyAL7cQl8hexgHotDQUeyQOAWsH3DsXCiQL64lwnmx41aQ
WCBta1XdpALJDSSPLBmcC/n+OFAvFsuPdE+9Sr0R8XRPI3O6krd8AdzLhcJ9RGAFTmdoPLpm
qxa1Lv6gWJfLSxVDKx</vt:lpwstr>
  </property>
  <property fmtid="{D5CDD505-2E9C-101B-9397-08002B2CF9AE}" pid="3" name="_2015_ms_pID_7253431">
    <vt:lpwstr>mROgY0J2qZ5xzzgsuAdZ1MFjYgj8BRORIug+sOsqV84vRb7qNSMZuw
NmYSpkqchsE6Zyu0DO89qAKgFwVhuAFfWggukuZVMH1TFvB0vsytNJB0qAz99EGgMvQwwgF7
nVmLfWrYcoap2X3wskTktg09q8MaYoxioUers182RnvIA+P3R7Vc2fz7oSR3bkZQihw23h5y
sUX6Xyr2JtdqXpERwwy7d3U5xuISMCiMC/S1</vt:lpwstr>
  </property>
  <property fmtid="{D5CDD505-2E9C-101B-9397-08002B2CF9AE}" pid="4" name="_2015_ms_pID_7253432">
    <vt:lpwstr>0g==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1709108179</vt:lpwstr>
  </property>
  <property fmtid="{D5CDD505-2E9C-101B-9397-08002B2CF9AE}" pid="9" name="ICV">
    <vt:lpwstr>16278C9AECF54BC2B3A38242EB4FDB18</vt:lpwstr>
  </property>
  <property fmtid="{D5CDD505-2E9C-101B-9397-08002B2CF9AE}" pid="10" name="KSOProductBuildVer">
    <vt:lpwstr>2052-11.8.2.12265</vt:lpwstr>
  </property>
</Properties>
</file>