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90" r:id="rId3"/>
    <p:sldId id="444" r:id="rId5"/>
    <p:sldId id="440" r:id="rId6"/>
    <p:sldId id="450" r:id="rId7"/>
    <p:sldId id="446" r:id="rId8"/>
    <p:sldId id="293" r:id="rId9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54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 on handling HPUE band/band configs issue in PRD21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AT&amp;T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R5-244511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 19 - 23,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Trace 3DL NR CA combinations with PC1.5 single band in RAN4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5544185"/>
            <a:ext cx="12200255" cy="116078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1.1: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 RAN4 handled 3DL NR CA combinations with 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UL 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PC1.5 single band in Rel-17 TEI WI as an exception due to the lack of a suitable WI at the time.</a:t>
            </a:r>
            <a:endParaRPr lang="en-US" altLang="zh-CN" sz="18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1.2: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 There is no suitable active RAN5 WI with Rel-17 HPUE/PC1.5 for these CA combinations </a:t>
            </a:r>
            <a:endParaRPr lang="en-US" altLang="zh-CN" sz="18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 rot="1740000">
            <a:off x="8382635" y="95821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RP-221748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245" y="414020"/>
            <a:ext cx="5457825" cy="49930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How to import 3DL NR CA combinations with PC1.5 single band into RAN5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4057015"/>
            <a:ext cx="11957050" cy="25882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1.3: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 If using active PC2 WI to include these PC1.5 combos, it will trigger WI scope updating and discussion in RP which is unnecessary.</a:t>
            </a:r>
            <a:endParaRPr lang="en-US" altLang="zh-CN" sz="18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1: It is proposed to handle this issue in RAN5 scope.</a:t>
            </a:r>
            <a:endParaRPr lang="en-US" altLang="zh-CN" sz="18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2: It is proposed to introduce these combinations into RAN5 under TEI17_Test WI as an exception considering RAN4 introduced them under TEI17 WI.</a:t>
            </a:r>
            <a:endParaRPr lang="en-US" altLang="zh-CN" sz="18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lang="en-US" altLang="zh-CN" sz="18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28246"/>
          <a:stretch>
            <a:fillRect/>
          </a:stretch>
        </p:blipFill>
        <p:spPr>
          <a:xfrm>
            <a:off x="42545" y="1217295"/>
            <a:ext cx="12105640" cy="2550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740000">
            <a:off x="10092055" y="1058545"/>
            <a:ext cx="1974850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v1.10.0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Trace High power band n40 PC2 in RAN4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5544185"/>
            <a:ext cx="12200255" cy="116078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2: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 Similar to 3DL NR CA combinations with UL PC1.5 single band, high power band n40 PC2 was introduced into RAN4 under TEI16 WI.</a:t>
            </a:r>
            <a:endParaRPr lang="en-US" altLang="zh-CN" sz="18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3: It is proposed to introduce band n40 PC2 into RAN5 under TEI16_Test WI as an exception</a:t>
            </a: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considering RAN4 introduced it under TEI16 WI</a:t>
            </a: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endParaRPr lang="en-US" altLang="zh-CN" sz="18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2210" y="499745"/>
            <a:ext cx="4103370" cy="4039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" y="4389120"/>
            <a:ext cx="11753850" cy="9048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500000">
            <a:off x="7157720" y="115951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R4-2009718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 rot="1740000">
            <a:off x="9819005" y="3731260"/>
            <a:ext cx="1974850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v1.10.0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66040" y="282575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Guidence for such kind of exceptions in PRD21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" y="5409565"/>
            <a:ext cx="12054840" cy="13817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Proposal 4: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It is proposed to update PRD21 accordingly for this kind of exceptions for high power configurations or bands.</a:t>
            </a:r>
            <a:endParaRPr lang="en-US" altLang="zh-CN" sz="20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010" y="2734310"/>
            <a:ext cx="8982075" cy="260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905" y="1097915"/>
            <a:ext cx="8963025" cy="1476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1740000">
            <a:off x="9768840" y="1989455"/>
            <a:ext cx="2416175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document v1.10.0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1523</Words>
  <Application>WPS 演示</Application>
  <PresentationFormat>Custom</PresentationFormat>
  <Paragraphs>42</Paragraphs>
  <Slides>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微软雅黑</vt:lpstr>
      <vt:lpstr>Arial Unicode MS</vt:lpstr>
      <vt:lpstr>Office 主题</vt:lpstr>
      <vt:lpstr>Disc on handling HPUE band/band configs issue in PRD21</vt:lpstr>
      <vt:lpstr>Trace 3DL NR CA combinations with PC1.5 single band in RAN4 </vt:lpstr>
      <vt:lpstr>How to import 3DL NR CA combinations with PC1.5 single band into RAN5 </vt:lpstr>
      <vt:lpstr>Trace High power band n40 PC2 in RAN4 </vt:lpstr>
      <vt:lpstr>Guidence for such kind of exceptions in PRD21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Luyang Zhao-CMCC</cp:lastModifiedBy>
  <cp:revision>1510</cp:revision>
  <dcterms:created xsi:type="dcterms:W3CDTF">2018-09-20T03:53:00Z</dcterms:created>
  <dcterms:modified xsi:type="dcterms:W3CDTF">2024-08-07T10:19:33Z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