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90" r:id="rId3"/>
    <p:sldId id="355" r:id="rId5"/>
    <p:sldId id="322" r:id="rId6"/>
    <p:sldId id="403" r:id="rId7"/>
    <p:sldId id="409" r:id="rId8"/>
    <p:sldId id="411" r:id="rId9"/>
    <p:sldId id="293" r:id="rId10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R5-236640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582"/>
          <a:stretch>
            <a:fillRect/>
          </a:stretch>
        </p:blipFill>
        <p:spPr>
          <a:xfrm>
            <a:off x="-15240" y="700405"/>
            <a:ext cx="5688965" cy="144653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 in TS 38.523-1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715" y="911860"/>
            <a:ext cx="6623685" cy="5734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725" y="495935"/>
            <a:ext cx="6558915" cy="415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105" y="2220595"/>
            <a:ext cx="5488305" cy="351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TS 38.523-1 V17.4.0 (2023-09), it is assumed once UEs are configured as per “T1”, IDC problems will be detected by the UEs.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conformance UEs will fail TC </a:t>
            </a:r>
            <a:r>
              <a:rPr lang="en-US" altLang="zh-CN" sz="2400" noProof="0" dirty="0">
                <a:highlight>
                  <a:srgbClr val="FFFF00"/>
                </a:highlight>
                <a:latin typeface="+mn-lt"/>
                <a:sym typeface="+mn-ea"/>
              </a:rPr>
              <a:t>8.1.6.1.2.14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342755" y="313499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V17.4.0 (2023-09)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05" y="5746115"/>
            <a:ext cx="5642610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revise TC 8.1.6.1.2.14 in TS 38.523-1 V17.4.0 (2023-09) to exclude the </a:t>
            </a:r>
            <a:r>
              <a:rPr lang="en-US" altLang="zh-CN" sz="2400" noProof="0" dirty="0">
                <a:latin typeface="+mn-lt"/>
                <a:sym typeface="+mn-ea"/>
              </a:rPr>
              <a:t>DUT w/o IDC problems from failure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</a:rPr>
              <a:t>36.300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0" y="635"/>
            <a:ext cx="5357495" cy="685927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43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(1/3)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516890"/>
            <a:ext cx="6656070" cy="224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further test and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23-24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steps (St. 23-24)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203815" y="149987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2884805"/>
            <a:ext cx="6728460" cy="39090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4825" y="-635"/>
            <a:ext cx="5335905" cy="686054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(2/3)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715645"/>
            <a:ext cx="6785610" cy="26047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2.2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test (</a:t>
            </a:r>
            <a:r>
              <a:rPr kumimoji="0" lang="en-US" altLang="zh-CN" sz="2200" b="1" u="sng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3aa, 4aa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)and further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 (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23)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127615" y="167322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" y="3656330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2687955"/>
            <a:ext cx="7195820" cy="40290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(3/3)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90" y="954405"/>
            <a:ext cx="5243195" cy="15271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Before the IDC mechanism test procedure, confirm whether the UE detected IDC problem. Only the UE detected IDC problems is applicable to this test case.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3378835" y="324548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435" y="755015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7403465" y="3813175"/>
            <a:ext cx="4707890" cy="30410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Prop 2.1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, only the DUTs w/o “P” Verdict in Step 22 need to test NR Reference Sensitivity and confirm IDC problem being detected. </a:t>
            </a:r>
            <a:endParaRPr lang="en-US" altLang="zh-CN" sz="22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Prop 2.2 and Prop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, all the DUTs need to test NR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RefSense and confirm IDC problem being detected first.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2531</Words>
  <Application>WPS 演示</Application>
  <PresentationFormat>Custom</PresentationFormat>
  <Paragraphs>46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of MDT IDC problem</vt:lpstr>
      <vt:lpstr>UEs with good IDC mechanism may fail TC 8.1.6.1.2.14 in TS 38.523-1</vt:lpstr>
      <vt:lpstr>How IDC problems happened?</vt:lpstr>
      <vt:lpstr>How to exclude DUT w/o IDC problems from failure? (1/3)</vt:lpstr>
      <vt:lpstr>How to exclude DUT w/o IDC problems from failure? (2/3)</vt:lpstr>
      <vt:lpstr>How to exclude DUT w/o IDC problems from failure? (3/3)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1307</cp:revision>
  <dcterms:created xsi:type="dcterms:W3CDTF">2018-09-20T03:53:00Z</dcterms:created>
  <dcterms:modified xsi:type="dcterms:W3CDTF">2023-11-13T06:09:25Z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