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90" r:id="rId3"/>
    <p:sldId id="322" r:id="rId5"/>
    <p:sldId id="338" r:id="rId6"/>
    <p:sldId id="339" r:id="rId7"/>
    <p:sldId id="341" r:id="rId8"/>
    <p:sldId id="343" r:id="rId9"/>
    <p:sldId id="344" r:id="rId10"/>
    <p:sldId id="293" r:id="rId11"/>
  </p:sldIdLst>
  <p:sldSz cx="12190095" cy="6859270"/>
  <p:notesSz cx="6858000" cy="9144000"/>
  <p:custDataLst>
    <p:tags r:id="rId15"/>
  </p:custDataLst>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608330" indent="-1511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1217930" indent="-3035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827530" indent="-4559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2437130" indent="-6083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288" autoAdjust="0"/>
    <p:restoredTop sz="94103" autoAdjust="0"/>
  </p:normalViewPr>
  <p:slideViewPr>
    <p:cSldViewPr snapToGrid="0">
      <p:cViewPr varScale="1">
        <p:scale>
          <a:sx n="82" d="100"/>
          <a:sy n="82" d="100"/>
        </p:scale>
        <p:origin x="1032" y="24"/>
      </p:cViewPr>
      <p:guideLst>
        <p:guide orient="horz" pos="2130"/>
        <p:guide pos="3826"/>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 Type="http://schemas.openxmlformats.org/officeDocument/2006/relationships/theme" Target="theme/theme1.xml"/><Relationship Id="rId15" Type="http://schemas.openxmlformats.org/officeDocument/2006/relationships/tags" Target="tags/tag9.xml"/><Relationship Id="rId14" Type="http://schemas.openxmlformats.org/officeDocument/2006/relationships/tableStyles" Target="tableStyles.xml"/><Relationship Id="rId13" Type="http://schemas.openxmlformats.org/officeDocument/2006/relationships/viewProps" Target="viewProps.xml"/><Relationship Id="rId12" Type="http://schemas.openxmlformats.org/officeDocument/2006/relationships/presProps" Target="presProps.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lstStyle>
            <a:lvl1pPr eaLnBrk="1" hangingPunct="1">
              <a:defRPr sz="1200">
                <a:latin typeface="Calibri" panose="020F0502020204030204" pitchFamily="34" charset="0"/>
                <a:ea typeface="宋体" panose="02010600030101010101" pitchFamily="2" charset="-122"/>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lstStyle>
            <a:lvl1pPr algn="r" eaLnBrk="1" hangingPunct="1">
              <a:defRPr sz="1200">
                <a:latin typeface="Calibri" panose="020F0502020204030204" pitchFamily="34" charset="0"/>
                <a:ea typeface="宋体" panose="02010600030101010101" pitchFamily="2" charset="-122"/>
              </a:defRPr>
            </a:lvl1pPr>
          </a:lstStyle>
          <a:p>
            <a:pPr>
              <a:defRPr/>
            </a:pPr>
            <a:fld id="{5C6BEBE5-1D2E-4BBB-B5B5-B5B0DDA0484F}" type="datetimeFigureOut">
              <a:rPr lang="zh-CN" altLang="en-US"/>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3077" name="备注占位符 4"/>
          <p:cNvSpPr>
            <a:spLocks noGrp="1" noChangeArrowheads="1"/>
          </p:cNvSpPr>
          <p:nvPr>
            <p:ph type="body" sz="quarter" idx="4294967295"/>
          </p:nvPr>
        </p:nvSpPr>
        <p:spPr bwMode="auto">
          <a:xfrm>
            <a:off x="685800" y="4343400"/>
            <a:ext cx="5486400" cy="4114800"/>
          </a:xfrm>
          <a:prstGeom prst="rect">
            <a:avLst/>
          </a:prstGeom>
          <a:noFill/>
          <a:ln w="9525">
            <a:noFill/>
            <a:miter lim="800000"/>
          </a:ln>
        </p:spPr>
        <p:txBody>
          <a:bodyPr vert="horz" wrap="square" lIns="91440" tIns="45720" rIns="91440" bIns="45720"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lstStyle>
            <a:lvl1pPr eaLnBrk="1" hangingPunct="1">
              <a:defRPr sz="1200">
                <a:latin typeface="Calibri" panose="020F0502020204030204" pitchFamily="34" charset="0"/>
                <a:ea typeface="宋体" panose="02010600030101010101" pitchFamily="2" charset="-122"/>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atin typeface="Calibri" panose="020F0502020204030204" pitchFamily="34" charset="0"/>
              </a:defRPr>
            </a:lvl1pPr>
          </a:lstStyle>
          <a:p>
            <a:fld id="{54E9BCF5-12D1-4D51-BB26-20A5554EDFDB}"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mn-lt"/>
        <a:ea typeface="+mn-ea"/>
        <a:cs typeface="+mn-cs"/>
      </a:defRPr>
    </a:lvl1pPr>
    <a:lvl2pPr marL="608330" algn="l" rtl="0" eaLnBrk="0" fontAlgn="base" hangingPunct="0">
      <a:spcBef>
        <a:spcPct val="30000"/>
      </a:spcBef>
      <a:spcAft>
        <a:spcPct val="0"/>
      </a:spcAft>
      <a:defRPr sz="1600" kern="1200">
        <a:solidFill>
          <a:schemeClr val="tx1"/>
        </a:solidFill>
        <a:latin typeface="+mn-lt"/>
        <a:ea typeface="+mn-ea"/>
        <a:cs typeface="+mn-cs"/>
      </a:defRPr>
    </a:lvl2pPr>
    <a:lvl3pPr marL="1217930" algn="l" rtl="0" eaLnBrk="0" fontAlgn="base" hangingPunct="0">
      <a:spcBef>
        <a:spcPct val="30000"/>
      </a:spcBef>
      <a:spcAft>
        <a:spcPct val="0"/>
      </a:spcAft>
      <a:defRPr sz="1600" kern="1200">
        <a:solidFill>
          <a:schemeClr val="tx1"/>
        </a:solidFill>
        <a:latin typeface="+mn-lt"/>
        <a:ea typeface="+mn-ea"/>
        <a:cs typeface="+mn-cs"/>
      </a:defRPr>
    </a:lvl3pPr>
    <a:lvl4pPr marL="1827530" algn="l" rtl="0" eaLnBrk="0" fontAlgn="base" hangingPunct="0">
      <a:spcBef>
        <a:spcPct val="30000"/>
      </a:spcBef>
      <a:spcAft>
        <a:spcPct val="0"/>
      </a:spcAft>
      <a:defRPr sz="1600" kern="1200">
        <a:solidFill>
          <a:schemeClr val="tx1"/>
        </a:solidFill>
        <a:latin typeface="+mn-lt"/>
        <a:ea typeface="+mn-ea"/>
        <a:cs typeface="+mn-cs"/>
      </a:defRPr>
    </a:lvl4pPr>
    <a:lvl5pPr marL="2437130" algn="l" rtl="0" eaLnBrk="0" fontAlgn="base" hangingPunct="0">
      <a:spcBef>
        <a:spcPct val="30000"/>
      </a:spcBef>
      <a:spcAft>
        <a:spcPct val="0"/>
      </a:spcAft>
      <a:defRPr sz="1600" kern="1200">
        <a:solidFill>
          <a:schemeClr val="tx1"/>
        </a:solidFill>
        <a:latin typeface="+mn-lt"/>
        <a:ea typeface="+mn-ea"/>
        <a:cs typeface="+mn-cs"/>
      </a:defRPr>
    </a:lvl5pPr>
    <a:lvl6pPr marL="3048000" algn="l" defTabSz="1219200" rtl="0" eaLnBrk="1" latinLnBrk="0" hangingPunct="1">
      <a:defRPr sz="1600" kern="1200">
        <a:solidFill>
          <a:schemeClr val="tx1"/>
        </a:solidFill>
        <a:latin typeface="+mn-lt"/>
        <a:ea typeface="+mn-ea"/>
        <a:cs typeface="+mn-cs"/>
      </a:defRPr>
    </a:lvl6pPr>
    <a:lvl7pPr marL="3657600" algn="l" defTabSz="1219200" rtl="0" eaLnBrk="1" latinLnBrk="0" hangingPunct="1">
      <a:defRPr sz="1600" kern="1200">
        <a:solidFill>
          <a:schemeClr val="tx1"/>
        </a:solidFill>
        <a:latin typeface="+mn-lt"/>
        <a:ea typeface="+mn-ea"/>
        <a:cs typeface="+mn-cs"/>
      </a:defRPr>
    </a:lvl7pPr>
    <a:lvl8pPr marL="4267200" algn="l" defTabSz="1219200" rtl="0" eaLnBrk="1" latinLnBrk="0" hangingPunct="1">
      <a:defRPr sz="1600" kern="1200">
        <a:solidFill>
          <a:schemeClr val="tx1"/>
        </a:solidFill>
        <a:latin typeface="+mn-lt"/>
        <a:ea typeface="+mn-ea"/>
        <a:cs typeface="+mn-cs"/>
      </a:defRPr>
    </a:lvl8pPr>
    <a:lvl9pPr marL="4876800" algn="l" defTabSz="121920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5122" name="备注占位符 2"/>
          <p:cNvSpPr>
            <a:spLocks noGrp="1" noChangeArrowheads="1"/>
          </p:cNvSpPr>
          <p:nvPr>
            <p:ph type="body" idx="4294967295"/>
          </p:nvPr>
        </p:nvSpPr>
        <p:spPr/>
        <p:txBody>
          <a:bodyPr/>
          <a:lstStyle/>
          <a:p>
            <a:pPr eaLnBrk="1" hangingPunct="1">
              <a:lnSpc>
                <a:spcPct val="150000"/>
              </a:lnSpc>
            </a:pPr>
            <a:endParaRPr lang="en-US" altLang="zh-CN" u="none" dirty="0"/>
          </a:p>
        </p:txBody>
      </p:sp>
      <p:sp>
        <p:nvSpPr>
          <p:cNvPr id="5123" name="灯片编号占位符 3"/>
          <p:cNvSpPr>
            <a:spLocks noGrp="1" noChangeArrowheads="1"/>
          </p:cNvSpPr>
          <p:nvPr>
            <p:ph type="sldNum" sz="quarter" idx="5"/>
          </p:nvPr>
        </p:nvSpPr>
        <p:spPr bwMode="auto">
          <a:noFill/>
          <a:ln>
            <a:miter lim="800000"/>
          </a:ln>
        </p:spPr>
        <p:txBody>
          <a:bodyPr/>
          <a:lstStyle/>
          <a:p>
            <a:fld id="{1255B2E5-2FCE-436A-B4A8-B33C8ED88E6A}" type="slidenum">
              <a:rPr lang="zh-CN" altLang="en-US"/>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r>
              <a:rPr lang="en-US" altLang="en-US" dirty="0">
                <a:sym typeface="+mn-ea"/>
              </a:rPr>
              <a:t>any configuration specific change requests to Chapter 5 ONLY shall NOT be accepted by RAN5</a:t>
            </a:r>
            <a:endParaRPr lang="en-US" altLang="en-US" dirty="0">
              <a:sym typeface="+mn-ea"/>
            </a:endParaRPr>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r>
              <a:rPr lang="en-US" altLang="en-US" dirty="0">
                <a:sym typeface="+mn-ea"/>
              </a:rPr>
              <a:t>any configuration specific change requests to Chapter 5 ONLY shall NOT be accepted by RAN5</a:t>
            </a:r>
            <a:endParaRPr lang="en-US" altLang="en-US" dirty="0">
              <a:sym typeface="+mn-ea"/>
            </a:endParaRPr>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r>
              <a:rPr lang="en-US" altLang="en-US" dirty="0">
                <a:sym typeface="+mn-ea"/>
              </a:rPr>
              <a:t>any configuration specific change requests to Chapter 5 ONLY shall NOT be accepted by RAN5</a:t>
            </a:r>
            <a:endParaRPr lang="en-US" altLang="en-US" dirty="0">
              <a:sym typeface="+mn-ea"/>
            </a:endParaRPr>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r>
              <a:rPr lang="en-US" altLang="en-US" dirty="0">
                <a:sym typeface="+mn-ea"/>
              </a:rPr>
              <a:t>any configuration specific change requests to Chapter 5 ONLY shall NOT be accepted by RAN5</a:t>
            </a:r>
            <a:endParaRPr lang="en-US" altLang="en-US" dirty="0">
              <a:sym typeface="+mn-ea"/>
            </a:endParaRPr>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r>
              <a:rPr lang="en-US" altLang="en-US" dirty="0">
                <a:sym typeface="+mn-ea"/>
              </a:rPr>
              <a:t>any configuration specific change requests to Chapter 5 ONLY shall NOT be accepted by RAN5</a:t>
            </a:r>
            <a:endParaRPr lang="en-US" altLang="en-US" dirty="0">
              <a:sym typeface="+mn-ea"/>
            </a:endParaRPr>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r>
              <a:rPr lang="en-US" altLang="en-US" dirty="0">
                <a:sym typeface="+mn-ea"/>
              </a:rPr>
              <a:t>any configuration specific change requests to Chapter 5 ONLY shall NOT be accepted by RAN5</a:t>
            </a:r>
            <a:endParaRPr lang="en-US" altLang="en-US" dirty="0">
              <a:sym typeface="+mn-ea"/>
            </a:endParaRPr>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2"/>
            <a:ext cx="9142810" cy="2388153"/>
          </a:xfrm>
        </p:spPr>
        <p:txBody>
          <a:bodyPr anchor="b"/>
          <a:lstStyle>
            <a:lvl1pPr algn="ctr">
              <a:defRPr sz="8000"/>
            </a:lvl1pPr>
          </a:lstStyle>
          <a:p>
            <a:r>
              <a:rPr lang="zh-CN" altLang="en-US" noProof="1"/>
              <a:t>单击此处编辑母版标题样式</a:t>
            </a:r>
            <a:endParaRPr lang="en-US" noProof="1"/>
          </a:p>
        </p:txBody>
      </p:sp>
      <p:sp>
        <p:nvSpPr>
          <p:cNvPr id="3" name="副标题 2"/>
          <p:cNvSpPr>
            <a:spLocks noGrp="1"/>
          </p:cNvSpPr>
          <p:nvPr>
            <p:ph type="subTitle" idx="1"/>
          </p:nvPr>
        </p:nvSpPr>
        <p:spPr>
          <a:xfrm>
            <a:off x="1523802" y="3602871"/>
            <a:ext cx="9142810" cy="1656146"/>
          </a:xfrm>
        </p:spPr>
        <p:txBody>
          <a:bodyPr/>
          <a:lstStyle>
            <a:lvl1pPr marL="0" indent="0" algn="ctr">
              <a:buNone/>
              <a:defRPr sz="3200"/>
            </a:lvl1pPr>
            <a:lvl2pPr marL="609600" indent="0" algn="ctr">
              <a:buNone/>
              <a:defRPr sz="2700"/>
            </a:lvl2pPr>
            <a:lvl3pPr marL="1219200" indent="0" algn="ctr">
              <a:buNone/>
              <a:defRPr sz="2400"/>
            </a:lvl3pPr>
            <a:lvl4pPr marL="1828800" indent="0" algn="ctr">
              <a:buNone/>
              <a:defRPr sz="2100"/>
            </a:lvl4pPr>
            <a:lvl5pPr marL="2438400" indent="0" algn="ctr">
              <a:buNone/>
              <a:defRPr sz="2100"/>
            </a:lvl5pPr>
            <a:lvl6pPr marL="3048000" indent="0" algn="ctr">
              <a:buNone/>
              <a:defRPr sz="2100"/>
            </a:lvl6pPr>
            <a:lvl7pPr marL="3657600" indent="0" algn="ctr">
              <a:buNone/>
              <a:defRPr sz="2100"/>
            </a:lvl7pPr>
            <a:lvl8pPr marL="4267200" indent="0" algn="ctr">
              <a:buNone/>
              <a:defRPr sz="2100"/>
            </a:lvl8pPr>
            <a:lvl9pPr marL="4876800" indent="0" algn="ctr">
              <a:buNone/>
              <a:defRPr sz="2100"/>
            </a:lvl9pPr>
          </a:lstStyle>
          <a:p>
            <a:r>
              <a:rPr lang="zh-CN" altLang="en-US" noProof="1"/>
              <a:t>单击此处编辑母版副标题样式</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BB2F29BB-4B58-48F0-8816-507D728BD8A0}"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86E2109C-B8F2-45FB-BCEC-95E3A0D8993E}"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6" y="365211"/>
            <a:ext cx="2628558" cy="5813184"/>
          </a:xfrm>
        </p:spPr>
        <p:txBody>
          <a:bodyPr vert="eaVert"/>
          <a:lstStyle/>
          <a:p>
            <a:r>
              <a:rPr lang="zh-CN" altLang="en-US" noProof="1"/>
              <a:t>单击此处编辑母版标题样式</a:t>
            </a:r>
            <a:endParaRPr lang="en-US" noProof="1"/>
          </a:p>
        </p:txBody>
      </p:sp>
      <p:sp>
        <p:nvSpPr>
          <p:cNvPr id="3" name="竖排文字占位符 2"/>
          <p:cNvSpPr>
            <a:spLocks noGrp="1"/>
          </p:cNvSpPr>
          <p:nvPr>
            <p:ph type="body" orient="vert" idx="1"/>
          </p:nvPr>
        </p:nvSpPr>
        <p:spPr>
          <a:xfrm>
            <a:off x="838093" y="365211"/>
            <a:ext cx="7733293" cy="5813184"/>
          </a:xfrm>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56B6885C-24B6-4E1E-8492-16D36C584FA6}"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内容占位符 2"/>
          <p:cNvSpPr>
            <a:spLocks noGrp="1"/>
          </p:cNvSpPr>
          <p:nvPr>
            <p:ph idx="1"/>
          </p:nvPr>
        </p:nvSpPr>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A19802C2-E10E-49A8-8A3E-31E7DD595A64}"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5" y="1710135"/>
            <a:ext cx="10514231" cy="2853398"/>
          </a:xfrm>
        </p:spPr>
        <p:txBody>
          <a:bodyPr anchor="b"/>
          <a:lstStyle>
            <a:lvl1pPr>
              <a:defRPr sz="8000"/>
            </a:lvl1pPr>
          </a:lstStyle>
          <a:p>
            <a:r>
              <a:rPr lang="zh-CN" altLang="en-US" noProof="1"/>
              <a:t>单击此处编辑母版标题样式</a:t>
            </a:r>
            <a:endParaRPr lang="en-US" noProof="1"/>
          </a:p>
        </p:txBody>
      </p:sp>
      <p:sp>
        <p:nvSpPr>
          <p:cNvPr id="3" name="文本占位符 2"/>
          <p:cNvSpPr>
            <a:spLocks noGrp="1"/>
          </p:cNvSpPr>
          <p:nvPr>
            <p:ph type="body" idx="1"/>
          </p:nvPr>
        </p:nvSpPr>
        <p:spPr>
          <a:xfrm>
            <a:off x="831745" y="4590528"/>
            <a:ext cx="10514231" cy="1500534"/>
          </a:xfrm>
        </p:spPr>
        <p:txBody>
          <a:bodyPr/>
          <a:lstStyle>
            <a:lvl1pPr marL="0" indent="0">
              <a:buNone/>
              <a:defRPr sz="3200">
                <a:solidFill>
                  <a:schemeClr val="tx1">
                    <a:tint val="75000"/>
                  </a:schemeClr>
                </a:solidFill>
              </a:defRPr>
            </a:lvl1pPr>
            <a:lvl2pPr marL="609600" indent="0">
              <a:buNone/>
              <a:defRPr sz="2700">
                <a:solidFill>
                  <a:schemeClr val="tx1">
                    <a:tint val="75000"/>
                  </a:schemeClr>
                </a:solidFill>
              </a:defRPr>
            </a:lvl2pPr>
            <a:lvl3pPr marL="1219200" indent="0">
              <a:buNone/>
              <a:defRPr sz="2400">
                <a:solidFill>
                  <a:schemeClr val="tx1">
                    <a:tint val="75000"/>
                  </a:schemeClr>
                </a:solidFill>
              </a:defRPr>
            </a:lvl3pPr>
            <a:lvl4pPr marL="1828800" indent="0">
              <a:buNone/>
              <a:defRPr sz="2100">
                <a:solidFill>
                  <a:schemeClr val="tx1">
                    <a:tint val="75000"/>
                  </a:schemeClr>
                </a:solidFill>
              </a:defRPr>
            </a:lvl4pPr>
            <a:lvl5pPr marL="2438400" indent="0">
              <a:buNone/>
              <a:defRPr sz="2100">
                <a:solidFill>
                  <a:schemeClr val="tx1">
                    <a:tint val="75000"/>
                  </a:schemeClr>
                </a:solidFill>
              </a:defRPr>
            </a:lvl5pPr>
            <a:lvl6pPr marL="3048000" indent="0">
              <a:buNone/>
              <a:defRPr sz="2100">
                <a:solidFill>
                  <a:schemeClr val="tx1">
                    <a:tint val="75000"/>
                  </a:schemeClr>
                </a:solidFill>
              </a:defRPr>
            </a:lvl6pPr>
            <a:lvl7pPr marL="3657600" indent="0">
              <a:buNone/>
              <a:defRPr sz="2100">
                <a:solidFill>
                  <a:schemeClr val="tx1">
                    <a:tint val="75000"/>
                  </a:schemeClr>
                </a:solidFill>
              </a:defRPr>
            </a:lvl7pPr>
            <a:lvl8pPr marL="4267200" indent="0">
              <a:buNone/>
              <a:defRPr sz="2100">
                <a:solidFill>
                  <a:schemeClr val="tx1">
                    <a:tint val="75000"/>
                  </a:schemeClr>
                </a:solidFill>
              </a:defRPr>
            </a:lvl8pPr>
            <a:lvl9pPr marL="4876800" indent="0">
              <a:buNone/>
              <a:defRPr sz="2100">
                <a:solidFill>
                  <a:schemeClr val="tx1">
                    <a:tint val="75000"/>
                  </a:schemeClr>
                </a:solidFill>
              </a:defRPr>
            </a:lvl9pPr>
          </a:lstStyle>
          <a:p>
            <a:pPr lvl="0"/>
            <a:r>
              <a:rPr lang="zh-CN" altLang="en-US" noProof="1"/>
              <a:t>单击此处编辑母版文本样式</a:t>
            </a:r>
            <a:endParaRPr lang="zh-CN" alt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D79D7B6F-1070-41B6-A8A6-1C1D30145B6C}"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内容占位符 2"/>
          <p:cNvSpPr>
            <a:spLocks noGrp="1"/>
          </p:cNvSpPr>
          <p:nvPr>
            <p:ph sz="half" idx="1"/>
          </p:nvPr>
        </p:nvSpPr>
        <p:spPr>
          <a:xfrm>
            <a:off x="838092" y="1826048"/>
            <a:ext cx="5180926" cy="4352346"/>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内容占位符 3"/>
          <p:cNvSpPr>
            <a:spLocks noGrp="1"/>
          </p:cNvSpPr>
          <p:nvPr>
            <p:ph sz="half" idx="2"/>
          </p:nvPr>
        </p:nvSpPr>
        <p:spPr>
          <a:xfrm>
            <a:off x="6171398" y="1826048"/>
            <a:ext cx="5180926" cy="4352346"/>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5"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17F7804F-C22F-4105-B851-BB69C5DFCE82}"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1" y="365210"/>
            <a:ext cx="10514231" cy="1325870"/>
          </a:xfrm>
        </p:spPr>
        <p:txBody>
          <a:bodyPr/>
          <a:lstStyle/>
          <a:p>
            <a:r>
              <a:rPr lang="zh-CN" altLang="en-US" noProof="1"/>
              <a:t>单击此处编辑母版标题样式</a:t>
            </a:r>
            <a:endParaRPr lang="en-US" noProof="1"/>
          </a:p>
        </p:txBody>
      </p:sp>
      <p:sp>
        <p:nvSpPr>
          <p:cNvPr id="3" name="文本占位符 2"/>
          <p:cNvSpPr>
            <a:spLocks noGrp="1"/>
          </p:cNvSpPr>
          <p:nvPr>
            <p:ph type="body" idx="1"/>
          </p:nvPr>
        </p:nvSpPr>
        <p:spPr>
          <a:xfrm>
            <a:off x="839680" y="1681552"/>
            <a:ext cx="5157115" cy="824103"/>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8400" indent="0">
              <a:buNone/>
              <a:defRPr sz="2100" b="1"/>
            </a:lvl5pPr>
            <a:lvl6pPr marL="3048000" indent="0">
              <a:buNone/>
              <a:defRPr sz="2100" b="1"/>
            </a:lvl6pPr>
            <a:lvl7pPr marL="3657600" indent="0">
              <a:buNone/>
              <a:defRPr sz="2100" b="1"/>
            </a:lvl7pPr>
            <a:lvl8pPr marL="4267200" indent="0">
              <a:buNone/>
              <a:defRPr sz="2100" b="1"/>
            </a:lvl8pPr>
            <a:lvl9pPr marL="4876800" indent="0">
              <a:buNone/>
              <a:defRPr sz="2100" b="1"/>
            </a:lvl9pPr>
          </a:lstStyle>
          <a:p>
            <a:pPr lvl="0"/>
            <a:r>
              <a:rPr lang="zh-CN" altLang="en-US" noProof="1"/>
              <a:t>单击此处编辑母版文本样式</a:t>
            </a:r>
            <a:endParaRPr lang="zh-CN" altLang="en-US" noProof="1"/>
          </a:p>
        </p:txBody>
      </p:sp>
      <p:sp>
        <p:nvSpPr>
          <p:cNvPr id="4" name="内容占位符 3"/>
          <p:cNvSpPr>
            <a:spLocks noGrp="1"/>
          </p:cNvSpPr>
          <p:nvPr>
            <p:ph sz="half" idx="2"/>
          </p:nvPr>
        </p:nvSpPr>
        <p:spPr>
          <a:xfrm>
            <a:off x="839680" y="2505657"/>
            <a:ext cx="5157115" cy="3685441"/>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5" name="文本占位符 4"/>
          <p:cNvSpPr>
            <a:spLocks noGrp="1"/>
          </p:cNvSpPr>
          <p:nvPr>
            <p:ph type="body" sz="quarter" idx="3"/>
          </p:nvPr>
        </p:nvSpPr>
        <p:spPr>
          <a:xfrm>
            <a:off x="6171403" y="1681552"/>
            <a:ext cx="5182513" cy="824103"/>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8400" indent="0">
              <a:buNone/>
              <a:defRPr sz="2100" b="1"/>
            </a:lvl5pPr>
            <a:lvl6pPr marL="3048000" indent="0">
              <a:buNone/>
              <a:defRPr sz="2100" b="1"/>
            </a:lvl6pPr>
            <a:lvl7pPr marL="3657600" indent="0">
              <a:buNone/>
              <a:defRPr sz="2100" b="1"/>
            </a:lvl7pPr>
            <a:lvl8pPr marL="4267200" indent="0">
              <a:buNone/>
              <a:defRPr sz="2100" b="1"/>
            </a:lvl8pPr>
            <a:lvl9pPr marL="4876800" indent="0">
              <a:buNone/>
              <a:defRPr sz="2100" b="1"/>
            </a:lvl9pPr>
          </a:lstStyle>
          <a:p>
            <a:pPr lvl="0"/>
            <a:r>
              <a:rPr lang="zh-CN" altLang="en-US" noProof="1"/>
              <a:t>单击此处编辑母版文本样式</a:t>
            </a:r>
            <a:endParaRPr lang="zh-CN" altLang="en-US" noProof="1"/>
          </a:p>
        </p:txBody>
      </p:sp>
      <p:sp>
        <p:nvSpPr>
          <p:cNvPr id="6" name="内容占位符 5"/>
          <p:cNvSpPr>
            <a:spLocks noGrp="1"/>
          </p:cNvSpPr>
          <p:nvPr>
            <p:ph sz="quarter" idx="4"/>
          </p:nvPr>
        </p:nvSpPr>
        <p:spPr>
          <a:xfrm>
            <a:off x="6171403" y="2505657"/>
            <a:ext cx="5182513" cy="3685441"/>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7"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8" name="页脚占位符 4"/>
          <p:cNvSpPr>
            <a:spLocks noGrp="1"/>
          </p:cNvSpPr>
          <p:nvPr>
            <p:ph type="ftr" sz="quarter" idx="11"/>
          </p:nvPr>
        </p:nvSpPr>
        <p:spPr/>
        <p:txBody>
          <a:bodyPr/>
          <a:lstStyle>
            <a:lvl1pPr>
              <a:defRPr/>
            </a:lvl1pPr>
          </a:lstStyle>
          <a:p>
            <a:pPr>
              <a:defRPr/>
            </a:pPr>
            <a:endParaRPr lang="en-US" altLang="zh-CN"/>
          </a:p>
        </p:txBody>
      </p:sp>
      <p:sp>
        <p:nvSpPr>
          <p:cNvPr id="9" name="灯片编号占位符 5"/>
          <p:cNvSpPr>
            <a:spLocks noGrp="1"/>
          </p:cNvSpPr>
          <p:nvPr>
            <p:ph type="sldNum" sz="quarter" idx="12"/>
          </p:nvPr>
        </p:nvSpPr>
        <p:spPr/>
        <p:txBody>
          <a:bodyPr/>
          <a:lstStyle>
            <a:lvl1pPr>
              <a:defRPr/>
            </a:lvl1pPr>
          </a:lstStyle>
          <a:p>
            <a:fld id="{D2E04E12-DEE3-41B9-AD38-8CF39C660169}"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4" name="页脚占位符 4"/>
          <p:cNvSpPr>
            <a:spLocks noGrp="1"/>
          </p:cNvSpPr>
          <p:nvPr>
            <p:ph type="ftr" sz="quarter" idx="11"/>
          </p:nvPr>
        </p:nvSpPr>
        <p:spPr/>
        <p:txBody>
          <a:bodyPr/>
          <a:lstStyle>
            <a:lvl1pPr>
              <a:defRPr/>
            </a:lvl1pPr>
          </a:lstStyle>
          <a:p>
            <a:pPr>
              <a:defRPr/>
            </a:pPr>
            <a:endParaRPr lang="en-US" altLang="zh-CN"/>
          </a:p>
        </p:txBody>
      </p:sp>
      <p:sp>
        <p:nvSpPr>
          <p:cNvPr id="5" name="灯片编号占位符 5"/>
          <p:cNvSpPr>
            <a:spLocks noGrp="1"/>
          </p:cNvSpPr>
          <p:nvPr>
            <p:ph type="sldNum" sz="quarter" idx="12"/>
          </p:nvPr>
        </p:nvSpPr>
        <p:spPr/>
        <p:txBody>
          <a:bodyPr/>
          <a:lstStyle>
            <a:lvl1pPr>
              <a:defRPr/>
            </a:lvl1pPr>
          </a:lstStyle>
          <a:p>
            <a:fld id="{80221EFE-4BC2-495B-900A-501AA63EF991}"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3" name="页脚占位符 4"/>
          <p:cNvSpPr>
            <a:spLocks noGrp="1"/>
          </p:cNvSpPr>
          <p:nvPr>
            <p:ph type="ftr" sz="quarter" idx="11"/>
          </p:nvPr>
        </p:nvSpPr>
        <p:spPr/>
        <p:txBody>
          <a:bodyPr/>
          <a:lstStyle>
            <a:lvl1pPr>
              <a:defRPr/>
            </a:lvl1pPr>
          </a:lstStyle>
          <a:p>
            <a:pPr>
              <a:defRPr/>
            </a:pPr>
            <a:endParaRPr lang="en-US" altLang="zh-CN"/>
          </a:p>
        </p:txBody>
      </p:sp>
      <p:sp>
        <p:nvSpPr>
          <p:cNvPr id="4" name="灯片编号占位符 5"/>
          <p:cNvSpPr>
            <a:spLocks noGrp="1"/>
          </p:cNvSpPr>
          <p:nvPr>
            <p:ph type="sldNum" sz="quarter" idx="12"/>
          </p:nvPr>
        </p:nvSpPr>
        <p:spPr/>
        <p:txBody>
          <a:bodyPr/>
          <a:lstStyle>
            <a:lvl1pPr>
              <a:defRPr/>
            </a:lvl1pPr>
          </a:lstStyle>
          <a:p>
            <a:fld id="{DB5DF91A-2561-4F59-AF99-6D7034613CDA}"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85" y="457306"/>
            <a:ext cx="3931724" cy="1600571"/>
          </a:xfrm>
        </p:spPr>
        <p:txBody>
          <a:bodyPr anchor="b"/>
          <a:lstStyle>
            <a:lvl1pPr>
              <a:defRPr sz="4300"/>
            </a:lvl1pPr>
          </a:lstStyle>
          <a:p>
            <a:r>
              <a:rPr lang="zh-CN" altLang="en-US" noProof="1"/>
              <a:t>单击此处编辑母版标题样式</a:t>
            </a:r>
            <a:endParaRPr lang="en-US" noProof="1"/>
          </a:p>
        </p:txBody>
      </p:sp>
      <p:sp>
        <p:nvSpPr>
          <p:cNvPr id="3" name="内容占位符 2"/>
          <p:cNvSpPr>
            <a:spLocks noGrp="1"/>
          </p:cNvSpPr>
          <p:nvPr>
            <p:ph idx="1"/>
          </p:nvPr>
        </p:nvSpPr>
        <p:spPr>
          <a:xfrm>
            <a:off x="5182518" y="987655"/>
            <a:ext cx="6171398" cy="4874754"/>
          </a:xfr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文本占位符 3"/>
          <p:cNvSpPr>
            <a:spLocks noGrp="1"/>
          </p:cNvSpPr>
          <p:nvPr>
            <p:ph type="body" sz="half" idx="2"/>
          </p:nvPr>
        </p:nvSpPr>
        <p:spPr>
          <a:xfrm>
            <a:off x="839685" y="2057877"/>
            <a:ext cx="3931724" cy="3812471"/>
          </a:xfrm>
        </p:spPr>
        <p:txBody>
          <a:bodyPr/>
          <a:lstStyle>
            <a:lvl1pPr marL="0" indent="0">
              <a:buNone/>
              <a:defRPr sz="2100"/>
            </a:lvl1pPr>
            <a:lvl2pPr marL="609600" indent="0">
              <a:buNone/>
              <a:defRPr sz="1900"/>
            </a:lvl2pPr>
            <a:lvl3pPr marL="1219200" indent="0">
              <a:buNone/>
              <a:defRPr sz="1600"/>
            </a:lvl3pPr>
            <a:lvl4pPr marL="1828800" indent="0">
              <a:buNone/>
              <a:defRPr sz="1300"/>
            </a:lvl4pPr>
            <a:lvl5pPr marL="2438400" indent="0">
              <a:buNone/>
              <a:defRPr sz="1300"/>
            </a:lvl5pPr>
            <a:lvl6pPr marL="3048000" indent="0">
              <a:buNone/>
              <a:defRPr sz="1300"/>
            </a:lvl6pPr>
            <a:lvl7pPr marL="3657600" indent="0">
              <a:buNone/>
              <a:defRPr sz="1300"/>
            </a:lvl7pPr>
            <a:lvl8pPr marL="4267200" indent="0">
              <a:buNone/>
              <a:defRPr sz="1300"/>
            </a:lvl8pPr>
            <a:lvl9pPr marL="4876800" indent="0">
              <a:buNone/>
              <a:defRPr sz="1300"/>
            </a:lvl9pPr>
          </a:lstStyle>
          <a:p>
            <a:pPr lvl="0"/>
            <a:r>
              <a:rPr lang="zh-CN" altLang="en-US" noProof="1"/>
              <a:t>单击此处编辑母版文本样式</a:t>
            </a:r>
            <a:endParaRPr lang="zh-CN" altLang="en-US" noProof="1"/>
          </a:p>
        </p:txBody>
      </p:sp>
      <p:sp>
        <p:nvSpPr>
          <p:cNvPr id="5"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AF537606-E014-4704-BCFA-F34B12E08119}" type="slidenum">
              <a:rPr lang="en-US" altLang="zh-CN"/>
            </a:fld>
            <a:endParaRPr lang="en-US" altLang="zh-CN">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85" y="457306"/>
            <a:ext cx="3931724" cy="1600571"/>
          </a:xfrm>
        </p:spPr>
        <p:txBody>
          <a:bodyPr anchor="b"/>
          <a:lstStyle>
            <a:lvl1pPr>
              <a:defRPr sz="4300"/>
            </a:lvl1pPr>
          </a:lstStyle>
          <a:p>
            <a:r>
              <a:rPr lang="zh-CN" altLang="en-US" noProof="1"/>
              <a:t>单击此处编辑母版标题样式</a:t>
            </a:r>
            <a:endParaRPr lang="en-US" noProof="1"/>
          </a:p>
        </p:txBody>
      </p:sp>
      <p:sp>
        <p:nvSpPr>
          <p:cNvPr id="3" name="图片占位符 2"/>
          <p:cNvSpPr>
            <a:spLocks noGrp="1"/>
          </p:cNvSpPr>
          <p:nvPr>
            <p:ph type="pic" idx="1"/>
          </p:nvPr>
        </p:nvSpPr>
        <p:spPr>
          <a:xfrm>
            <a:off x="5182518" y="987655"/>
            <a:ext cx="6171398" cy="4874754"/>
          </a:xfrm>
        </p:spPr>
        <p:txBody>
          <a:bodyPr rtlCol="0">
            <a:normAutofit/>
          </a:bodyPr>
          <a:lstStyle>
            <a:lvl1pPr marL="0" indent="0">
              <a:buNone/>
              <a:defRPr sz="4300"/>
            </a:lvl1pPr>
            <a:lvl2pPr marL="609600" indent="0">
              <a:buNone/>
              <a:defRPr sz="3700"/>
            </a:lvl2pPr>
            <a:lvl3pPr marL="1219200" indent="0">
              <a:buNone/>
              <a:defRPr sz="3200"/>
            </a:lvl3pPr>
            <a:lvl4pPr marL="1828800" indent="0">
              <a:buNone/>
              <a:defRPr sz="2700"/>
            </a:lvl4pPr>
            <a:lvl5pPr marL="2438400" indent="0">
              <a:buNone/>
              <a:defRPr sz="2700"/>
            </a:lvl5pPr>
            <a:lvl6pPr marL="3048000" indent="0">
              <a:buNone/>
              <a:defRPr sz="2700"/>
            </a:lvl6pPr>
            <a:lvl7pPr marL="3657600" indent="0">
              <a:buNone/>
              <a:defRPr sz="2700"/>
            </a:lvl7pPr>
            <a:lvl8pPr marL="4267200" indent="0">
              <a:buNone/>
              <a:defRPr sz="2700"/>
            </a:lvl8pPr>
            <a:lvl9pPr marL="4876800" indent="0">
              <a:buNone/>
              <a:defRPr sz="2700"/>
            </a:lvl9pPr>
          </a:lstStyle>
          <a:p>
            <a:pPr lvl="0"/>
            <a:endParaRPr lang="en-US" noProof="0"/>
          </a:p>
        </p:txBody>
      </p:sp>
      <p:sp>
        <p:nvSpPr>
          <p:cNvPr id="4" name="文本占位符 3"/>
          <p:cNvSpPr>
            <a:spLocks noGrp="1"/>
          </p:cNvSpPr>
          <p:nvPr>
            <p:ph type="body" sz="half" idx="2"/>
          </p:nvPr>
        </p:nvSpPr>
        <p:spPr>
          <a:xfrm>
            <a:off x="839685" y="2057877"/>
            <a:ext cx="3931724" cy="3812471"/>
          </a:xfrm>
        </p:spPr>
        <p:txBody>
          <a:bodyPr/>
          <a:lstStyle>
            <a:lvl1pPr marL="0" indent="0">
              <a:buNone/>
              <a:defRPr sz="2100"/>
            </a:lvl1pPr>
            <a:lvl2pPr marL="609600" indent="0">
              <a:buNone/>
              <a:defRPr sz="1900"/>
            </a:lvl2pPr>
            <a:lvl3pPr marL="1219200" indent="0">
              <a:buNone/>
              <a:defRPr sz="1600"/>
            </a:lvl3pPr>
            <a:lvl4pPr marL="1828800" indent="0">
              <a:buNone/>
              <a:defRPr sz="1300"/>
            </a:lvl4pPr>
            <a:lvl5pPr marL="2438400" indent="0">
              <a:buNone/>
              <a:defRPr sz="1300"/>
            </a:lvl5pPr>
            <a:lvl6pPr marL="3048000" indent="0">
              <a:buNone/>
              <a:defRPr sz="1300"/>
            </a:lvl6pPr>
            <a:lvl7pPr marL="3657600" indent="0">
              <a:buNone/>
              <a:defRPr sz="1300"/>
            </a:lvl7pPr>
            <a:lvl8pPr marL="4267200" indent="0">
              <a:buNone/>
              <a:defRPr sz="1300"/>
            </a:lvl8pPr>
            <a:lvl9pPr marL="4876800" indent="0">
              <a:buNone/>
              <a:defRPr sz="1300"/>
            </a:lvl9pPr>
          </a:lstStyle>
          <a:p>
            <a:pPr lvl="0"/>
            <a:r>
              <a:rPr lang="zh-CN" altLang="en-US" noProof="1"/>
              <a:t>单击此处编辑母版文本样式</a:t>
            </a:r>
            <a:endParaRPr lang="zh-CN" altLang="en-US" noProof="1"/>
          </a:p>
        </p:txBody>
      </p:sp>
      <p:sp>
        <p:nvSpPr>
          <p:cNvPr id="5" name="日期占位符 3"/>
          <p:cNvSpPr>
            <a:spLocks noGrp="1"/>
          </p:cNvSpPr>
          <p:nvPr>
            <p:ph type="dt" sz="half" idx="10"/>
          </p:nvPr>
        </p:nvSpPr>
        <p:spPr/>
        <p:txBody>
          <a:bodyPr/>
          <a:lstStyle>
            <a:lvl1pPr>
              <a:defRPr/>
            </a:lvl1pPr>
          </a:lstStyle>
          <a:p>
            <a:pPr>
              <a:defRPr/>
            </a:pPr>
            <a:fld id="{CE4BE257-38BD-4C44-A63E-50E8E80B7A5D}" type="datetimeFigureOut">
              <a:rPr lang="en-US" altLang="zh-CN"/>
            </a:fld>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E4295A0F-A7F1-4B44-83DC-2C3B4A18B875}" type="slidenum">
              <a:rPr lang="en-US" altLang="zh-CN"/>
            </a:fld>
            <a:endParaRPr lang="en-US" altLang="zh-CN">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838200" y="365125"/>
            <a:ext cx="10514013" cy="1325563"/>
          </a:xfrm>
          <a:prstGeom prst="rect">
            <a:avLst/>
          </a:prstGeom>
          <a:noFill/>
          <a:ln w="9525">
            <a:noFill/>
            <a:miter lim="800000"/>
          </a:ln>
        </p:spPr>
        <p:txBody>
          <a:bodyPr vert="horz" wrap="square" lIns="121917" tIns="60958" rIns="121917" bIns="60958" numCol="1" anchor="ctr" anchorCtr="0" compatLnSpc="1"/>
          <a:lstStyle/>
          <a:p>
            <a:pPr lvl="0"/>
            <a:r>
              <a:rPr lang="zh-CN" altLang="en-US"/>
              <a:t>单击此处编辑母版标题样式</a:t>
            </a:r>
            <a:endParaRPr lang="zh-CN" altLang="en-US"/>
          </a:p>
        </p:txBody>
      </p:sp>
      <p:sp>
        <p:nvSpPr>
          <p:cNvPr id="1027" name="文本占位符 2"/>
          <p:cNvSpPr>
            <a:spLocks noGrp="1" noChangeArrowheads="1"/>
          </p:cNvSpPr>
          <p:nvPr>
            <p:ph type="body" idx="9"/>
          </p:nvPr>
        </p:nvSpPr>
        <p:spPr bwMode="auto">
          <a:xfrm>
            <a:off x="838200" y="1825625"/>
            <a:ext cx="10514013" cy="4352925"/>
          </a:xfrm>
          <a:prstGeom prst="rect">
            <a:avLst/>
          </a:prstGeom>
          <a:noFill/>
          <a:ln w="9525">
            <a:noFill/>
            <a:miter lim="800000"/>
          </a:ln>
        </p:spPr>
        <p:txBody>
          <a:bodyPr vert="horz" wrap="square" lIns="121917" tIns="60958" rIns="121917" bIns="60958"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eaLnBrk="1" hangingPunct="1">
              <a:defRPr sz="1600">
                <a:solidFill>
                  <a:srgbClr val="898989"/>
                </a:solidFill>
                <a:latin typeface="Calibri" panose="020F0502020204030204" pitchFamily="34" charset="0"/>
                <a:ea typeface="宋体" panose="02010600030101010101" pitchFamily="2" charset="-122"/>
              </a:defRPr>
            </a:lvl1pPr>
          </a:lstStyle>
          <a:p>
            <a:pPr>
              <a:defRPr/>
            </a:pPr>
            <a:fld id="{CE4BE257-38BD-4C44-A63E-50E8E80B7A5D}" type="datetimeFigureOut">
              <a:rPr lang="en-US" altLang="zh-CN"/>
            </a:fld>
            <a:endParaRPr lang="en-US" altLang="zh-CN"/>
          </a:p>
        </p:txBody>
      </p:sp>
      <p:sp>
        <p:nvSpPr>
          <p:cNvPr id="5"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lgn="ctr" eaLnBrk="1" hangingPunct="1">
              <a:defRPr sz="1600">
                <a:solidFill>
                  <a:srgbClr val="898989"/>
                </a:solidFill>
                <a:latin typeface="Calibri" panose="020F0502020204030204" pitchFamily="34" charset="0"/>
                <a:ea typeface="宋体" panose="02010600030101010101" pitchFamily="2" charset="-122"/>
              </a:defRPr>
            </a:lvl1pPr>
          </a:lstStyle>
          <a:p>
            <a:pPr>
              <a:defRPr/>
            </a:pPr>
            <a:endParaRPr lang="en-US" altLang="zh-CN"/>
          </a:p>
        </p:txBody>
      </p:sp>
      <p:sp>
        <p:nvSpPr>
          <p:cNvPr id="6"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lstStyle>
            <a:lvl1pPr algn="r">
              <a:defRPr sz="1600">
                <a:solidFill>
                  <a:srgbClr val="898989"/>
                </a:solidFill>
                <a:latin typeface="Calibri" panose="020F0502020204030204" pitchFamily="34" charset="0"/>
              </a:defRPr>
            </a:lvl1pPr>
          </a:lstStyle>
          <a:p>
            <a:fld id="{F129759E-47CE-4A4C-B3CD-32BD4A364F0F}" type="slidenum">
              <a:rPr lang="en-US" altLang="zh-CN"/>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0" fontAlgn="base" hangingPunct="0">
        <a:lnSpc>
          <a:spcPct val="90000"/>
        </a:lnSpc>
        <a:spcBef>
          <a:spcPct val="0"/>
        </a:spcBef>
        <a:spcAft>
          <a:spcPct val="0"/>
        </a:spcAft>
        <a:defRPr sz="5900" kern="1200">
          <a:solidFill>
            <a:schemeClr val="tx1"/>
          </a:solidFill>
          <a:latin typeface="+mj-lt"/>
          <a:ea typeface="+mj-ea"/>
          <a:cs typeface="+mj-cs"/>
        </a:defRPr>
      </a:lvl1pPr>
      <a:lvl2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5pPr>
      <a:lvl6pPr marL="609600" algn="l" rtl="0" fontAlgn="base">
        <a:lnSpc>
          <a:spcPct val="90000"/>
        </a:lnSpc>
        <a:spcBef>
          <a:spcPct val="0"/>
        </a:spcBef>
        <a:spcAft>
          <a:spcPct val="0"/>
        </a:spcAft>
        <a:defRPr sz="5900">
          <a:solidFill>
            <a:schemeClr val="tx1"/>
          </a:solidFill>
          <a:latin typeface="Calibri Light" panose="020F0302020204030204" pitchFamily="34" charset="0"/>
        </a:defRPr>
      </a:lvl6pPr>
      <a:lvl7pPr marL="1219200" algn="l" rtl="0" fontAlgn="base">
        <a:lnSpc>
          <a:spcPct val="90000"/>
        </a:lnSpc>
        <a:spcBef>
          <a:spcPct val="0"/>
        </a:spcBef>
        <a:spcAft>
          <a:spcPct val="0"/>
        </a:spcAft>
        <a:defRPr sz="5900">
          <a:solidFill>
            <a:schemeClr val="tx1"/>
          </a:solidFill>
          <a:latin typeface="Calibri Light" panose="020F0302020204030204" pitchFamily="34" charset="0"/>
        </a:defRPr>
      </a:lvl7pPr>
      <a:lvl8pPr marL="1828800" algn="l" rtl="0" fontAlgn="base">
        <a:lnSpc>
          <a:spcPct val="90000"/>
        </a:lnSpc>
        <a:spcBef>
          <a:spcPct val="0"/>
        </a:spcBef>
        <a:spcAft>
          <a:spcPct val="0"/>
        </a:spcAft>
        <a:defRPr sz="5900">
          <a:solidFill>
            <a:schemeClr val="tx1"/>
          </a:solidFill>
          <a:latin typeface="Calibri Light" panose="020F0302020204030204" pitchFamily="34" charset="0"/>
        </a:defRPr>
      </a:lvl8pPr>
      <a:lvl9pPr marL="2438400" algn="l" rtl="0" fontAlgn="base">
        <a:lnSpc>
          <a:spcPct val="90000"/>
        </a:lnSpc>
        <a:spcBef>
          <a:spcPct val="0"/>
        </a:spcBef>
        <a:spcAft>
          <a:spcPct val="0"/>
        </a:spcAft>
        <a:defRPr sz="5900">
          <a:solidFill>
            <a:schemeClr val="tx1"/>
          </a:solidFill>
          <a:latin typeface="Calibri Light" panose="020F0302020204030204" pitchFamily="34" charset="0"/>
        </a:defRPr>
      </a:lvl9pPr>
    </p:titleStyle>
    <p:bodyStyle>
      <a:lvl1pPr marL="303530" indent="-303530" algn="l" rtl="0" eaLnBrk="0" fontAlgn="base" hangingPunct="0">
        <a:lnSpc>
          <a:spcPct val="90000"/>
        </a:lnSpc>
        <a:spcBef>
          <a:spcPts val="1340"/>
        </a:spcBef>
        <a:spcAft>
          <a:spcPct val="0"/>
        </a:spcAft>
        <a:buFont typeface="Arial" panose="020B0604020202020204" pitchFamily="34" charset="0"/>
        <a:buChar char="•"/>
        <a:defRPr sz="3700" kern="1200">
          <a:solidFill>
            <a:schemeClr val="tx1"/>
          </a:solidFill>
          <a:latin typeface="+mn-lt"/>
          <a:ea typeface="+mn-ea"/>
          <a:cs typeface="+mn-cs"/>
        </a:defRPr>
      </a:lvl1pPr>
      <a:lvl2pPr marL="913130" indent="-303530" algn="l" rtl="0" eaLnBrk="0" fontAlgn="base" hangingPunct="0">
        <a:lnSpc>
          <a:spcPct val="90000"/>
        </a:lnSpc>
        <a:spcBef>
          <a:spcPts val="665"/>
        </a:spcBef>
        <a:spcAft>
          <a:spcPct val="0"/>
        </a:spcAft>
        <a:buFont typeface="Arial" panose="020B0604020202020204" pitchFamily="34" charset="0"/>
        <a:buChar char="•"/>
        <a:defRPr sz="3200" kern="1200">
          <a:solidFill>
            <a:schemeClr val="tx1"/>
          </a:solidFill>
          <a:latin typeface="+mn-lt"/>
          <a:ea typeface="+mn-ea"/>
          <a:cs typeface="+mn-cs"/>
        </a:defRPr>
      </a:lvl2pPr>
      <a:lvl3pPr marL="1522730" indent="-303530" algn="l" rtl="0" eaLnBrk="0" fontAlgn="base" hangingPunct="0">
        <a:lnSpc>
          <a:spcPct val="90000"/>
        </a:lnSpc>
        <a:spcBef>
          <a:spcPts val="665"/>
        </a:spcBef>
        <a:spcAft>
          <a:spcPct val="0"/>
        </a:spcAft>
        <a:buFont typeface="Arial" panose="020B0604020202020204" pitchFamily="34" charset="0"/>
        <a:buChar char="•"/>
        <a:defRPr sz="2700" kern="1200">
          <a:solidFill>
            <a:schemeClr val="tx1"/>
          </a:solidFill>
          <a:latin typeface="+mn-lt"/>
          <a:ea typeface="+mn-ea"/>
          <a:cs typeface="+mn-cs"/>
        </a:defRPr>
      </a:lvl3pPr>
      <a:lvl4pPr marL="2132330" indent="-303530" algn="l" rtl="0" eaLnBrk="0" fontAlgn="base" hangingPunct="0">
        <a:lnSpc>
          <a:spcPct val="90000"/>
        </a:lnSpc>
        <a:spcBef>
          <a:spcPts val="665"/>
        </a:spcBef>
        <a:spcAft>
          <a:spcPct val="0"/>
        </a:spcAft>
        <a:buFont typeface="Arial" panose="020B0604020202020204" pitchFamily="34" charset="0"/>
        <a:buChar char="•"/>
        <a:defRPr kern="1200">
          <a:solidFill>
            <a:schemeClr val="tx1"/>
          </a:solidFill>
          <a:latin typeface="+mn-lt"/>
          <a:ea typeface="+mn-ea"/>
          <a:cs typeface="+mn-cs"/>
        </a:defRPr>
      </a:lvl4pPr>
      <a:lvl5pPr marL="2741930" indent="-303530" algn="l" rtl="0" eaLnBrk="0" fontAlgn="base" hangingPunct="0">
        <a:lnSpc>
          <a:spcPct val="90000"/>
        </a:lnSpc>
        <a:spcBef>
          <a:spcPts val="665"/>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2.xml"/><Relationship Id="rId2" Type="http://schemas.openxmlformats.org/officeDocument/2006/relationships/tags" Target="../tags/tag5.xml"/><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2.xml"/><Relationship Id="rId3" Type="http://schemas.openxmlformats.org/officeDocument/2006/relationships/tags" Target="../tags/tag6.xml"/><Relationship Id="rId2" Type="http://schemas.openxmlformats.org/officeDocument/2006/relationships/image" Target="../media/image3.png"/><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2.xml"/><Relationship Id="rId3" Type="http://schemas.openxmlformats.org/officeDocument/2006/relationships/tags" Target="../tags/tag7.xml"/><Relationship Id="rId2" Type="http://schemas.openxmlformats.org/officeDocument/2006/relationships/image" Target="../media/image5.png"/><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1"/>
          <p:cNvSpPr>
            <a:spLocks noGrp="1"/>
          </p:cNvSpPr>
          <p:nvPr>
            <p:ph type="ctrTitle"/>
          </p:nvPr>
        </p:nvSpPr>
        <p:spPr>
          <a:xfrm>
            <a:off x="1395730" y="1885950"/>
            <a:ext cx="9335135" cy="2337435"/>
          </a:xfrm>
        </p:spPr>
        <p:txBody>
          <a:bodyPr anchor="ctr"/>
          <a:lstStyle/>
          <a:p>
            <a:pPr eaLnBrk="1" hangingPunct="1">
              <a:lnSpc>
                <a:spcPts val="6280"/>
              </a:lnSpc>
              <a:defRPr/>
            </a:pPr>
            <a:r>
              <a:rPr lang="en-US" altLang="zh-CN" sz="2800" dirty="0">
                <a:latin typeface="+mn-lt"/>
              </a:rPr>
              <a:t>Discussion on handling of PRD21 v130</a:t>
            </a:r>
            <a:endParaRPr lang="en-US" altLang="zh-CN" sz="2800" dirty="0">
              <a:latin typeface="+mn-lt"/>
            </a:endParaRPr>
          </a:p>
        </p:txBody>
      </p:sp>
      <p:sp>
        <p:nvSpPr>
          <p:cNvPr id="4098" name="副标题 2"/>
          <p:cNvSpPr>
            <a:spLocks noGrp="1" noChangeArrowheads="1"/>
          </p:cNvSpPr>
          <p:nvPr>
            <p:ph type="subTitle" idx="1"/>
          </p:nvPr>
        </p:nvSpPr>
        <p:spPr>
          <a:xfrm>
            <a:off x="215900" y="4736465"/>
            <a:ext cx="11703050" cy="1524635"/>
          </a:xfrm>
        </p:spPr>
        <p:txBody>
          <a:bodyPr/>
          <a:lstStyle/>
          <a:p>
            <a:pPr eaLnBrk="1" hangingPunct="1">
              <a:lnSpc>
                <a:spcPct val="150000"/>
              </a:lnSpc>
            </a:pPr>
            <a:r>
              <a:rPr lang="en-US" altLang="zh-CN" sz="2800" dirty="0"/>
              <a:t>CMCC, </a:t>
            </a:r>
            <a:r>
              <a:rPr lang="en-US" altLang="zh-CN" sz="2800" dirty="0" err="1"/>
              <a:t>Ericsson, Huawei, Hisilicon, Nokia, DISH</a:t>
            </a:r>
            <a:r>
              <a:rPr lang="en-US" altLang="zh-CN" sz="2800" dirty="0">
                <a:solidFill>
                  <a:schemeClr val="tx1"/>
                </a:solidFill>
                <a:sym typeface="+mn-ea"/>
              </a:rPr>
              <a:t> </a:t>
            </a:r>
            <a:endParaRPr lang="en-US" altLang="zh-CN" sz="2800" dirty="0">
              <a:solidFill>
                <a:schemeClr val="tx1"/>
              </a:solidFill>
              <a:sym typeface="+mn-ea"/>
            </a:endParaRPr>
          </a:p>
        </p:txBody>
      </p:sp>
      <p:sp>
        <p:nvSpPr>
          <p:cNvPr id="4099" name="RS_Classification_Standard"/>
          <p:cNvSpPr txBox="1">
            <a:spLocks noChangeArrowheads="1"/>
          </p:cNvSpPr>
          <p:nvPr/>
        </p:nvSpPr>
        <p:spPr bwMode="auto">
          <a:xfrm>
            <a:off x="12036425" y="62912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rgbClr val="000000"/>
              </a:solidFill>
            </a:endParaRPr>
          </a:p>
        </p:txBody>
      </p:sp>
      <p:sp>
        <p:nvSpPr>
          <p:cNvPr id="3" name="Subtitle 4"/>
          <p:cNvSpPr txBox="1"/>
          <p:nvPr/>
        </p:nvSpPr>
        <p:spPr bwMode="auto">
          <a:xfrm>
            <a:off x="195263" y="88900"/>
            <a:ext cx="11757025" cy="1109663"/>
          </a:xfrm>
          <a:prstGeom prst="rect">
            <a:avLst/>
          </a:prstGeom>
          <a:noFill/>
          <a:ln w="9525">
            <a:noFill/>
            <a:miter lim="800000"/>
          </a:ln>
        </p:spPr>
        <p:txBody>
          <a:bodyPr lIns="72000" tIns="0" rIns="72000"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anose="02000503000000020004"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9pPr>
          </a:lstStyle>
          <a:p>
            <a:pPr>
              <a:lnSpc>
                <a:spcPct val="100000"/>
              </a:lnSpc>
              <a:defRPr/>
            </a:pPr>
            <a:r>
              <a:rPr lang="en-GB" altLang="zh-CN" sz="2400" b="1" dirty="0"/>
              <a:t>3GPP TSG-RAN5 Meeting #</a:t>
            </a:r>
            <a:r>
              <a:rPr lang="en-US" altLang="en-GB" sz="2400" b="1" dirty="0"/>
              <a:t>9</a:t>
            </a:r>
            <a:r>
              <a:rPr lang="en-US" sz="2400" b="1" dirty="0"/>
              <a:t>7</a:t>
            </a:r>
            <a:r>
              <a:rPr lang="en-US" sz="2400" kern="0" dirty="0"/>
              <a:t> 						      </a:t>
            </a:r>
            <a:r>
              <a:rPr lang="en-US" altLang="zh-CN" sz="2400" b="1" dirty="0">
                <a:solidFill>
                  <a:schemeClr val="tx1"/>
                </a:solidFill>
              </a:rPr>
              <a:t>R5-226331</a:t>
            </a:r>
            <a:r>
              <a:rPr lang="en-US" altLang="zh-CN" sz="2400" b="1" dirty="0">
                <a:solidFill>
                  <a:srgbClr val="0000FF"/>
                </a:solidFill>
              </a:rPr>
              <a:t>r1</a:t>
            </a:r>
            <a:endParaRPr lang="en-US" altLang="zh-CN" sz="2400" b="1" dirty="0">
              <a:solidFill>
                <a:srgbClr val="0000FF"/>
              </a:solidFill>
              <a:highlight>
                <a:srgbClr val="FFFF00"/>
              </a:highlight>
            </a:endParaRPr>
          </a:p>
          <a:p>
            <a:pPr>
              <a:lnSpc>
                <a:spcPct val="100000"/>
              </a:lnSpc>
              <a:defRPr/>
            </a:pPr>
            <a:r>
              <a:rPr lang="en-US" altLang="en-GB" sz="2400" b="1" dirty="0"/>
              <a:t>Toulouse</a:t>
            </a:r>
            <a:r>
              <a:rPr lang="en-GB" altLang="zh-CN" sz="2400" b="1" dirty="0"/>
              <a:t>,</a:t>
            </a:r>
            <a:r>
              <a:rPr lang="en-US" altLang="en-GB" sz="2400" b="1" dirty="0"/>
              <a:t> France,</a:t>
            </a:r>
            <a:r>
              <a:rPr lang="en-GB" altLang="zh-CN" sz="2400" b="1" dirty="0"/>
              <a:t> </a:t>
            </a:r>
            <a:r>
              <a:rPr lang="en-US" altLang="en-GB" sz="2400" b="1" dirty="0"/>
              <a:t>Nov 14</a:t>
            </a:r>
            <a:r>
              <a:rPr lang="en-GB" altLang="zh-CN" sz="2400" b="1" dirty="0"/>
              <a:t> – </a:t>
            </a:r>
            <a:r>
              <a:rPr lang="en-US" altLang="en-GB" sz="2400" b="1" dirty="0"/>
              <a:t>18,</a:t>
            </a:r>
            <a:r>
              <a:rPr lang="en-GB" altLang="zh-CN" sz="2400" b="1" dirty="0"/>
              <a:t> 202</a:t>
            </a:r>
            <a:r>
              <a:rPr lang="en-US" altLang="en-GB" sz="2400" b="1" dirty="0"/>
              <a:t>2</a:t>
            </a:r>
            <a:endParaRPr lang="en-US" altLang="en-GB" sz="2400" b="1" dirty="0"/>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371475" y="35560"/>
            <a:ext cx="11577955" cy="727710"/>
          </a:xfrm>
        </p:spPr>
        <p:txBody>
          <a:bodyPr/>
          <a:lstStyle/>
          <a:p>
            <a:pPr eaLnBrk="1" hangingPunct="1"/>
            <a:r>
              <a:rPr lang="en-US" altLang="zh-CN" sz="3200" b="1" dirty="0">
                <a:solidFill>
                  <a:schemeClr val="tx1"/>
                </a:solidFill>
              </a:rPr>
              <a:t>Some Bands/Configurations may have NO “Interested Operators”</a:t>
            </a:r>
            <a:endParaRPr lang="en-US" altLang="zh-CN" sz="3200" b="1" dirty="0">
              <a:solidFill>
                <a:schemeClr val="tx1"/>
              </a:solidFill>
            </a:endParaRPr>
          </a:p>
        </p:txBody>
      </p:sp>
      <p:sp>
        <p:nvSpPr>
          <p:cNvPr id="6149" name="RS_Classification_Standard"/>
          <p:cNvSpPr txBox="1">
            <a:spLocks noChangeArrowheads="1"/>
          </p:cNvSpPr>
          <p:nvPr/>
        </p:nvSpPr>
        <p:spPr bwMode="auto">
          <a:xfrm>
            <a:off x="12177713" y="7478713"/>
            <a:ext cx="153987"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p>
        </p:txBody>
      </p:sp>
      <p:sp>
        <p:nvSpPr>
          <p:cNvPr id="2" name="文本框 1"/>
          <p:cNvSpPr txBox="1"/>
          <p:nvPr/>
        </p:nvSpPr>
        <p:spPr>
          <a:xfrm>
            <a:off x="200025" y="733425"/>
            <a:ext cx="11749405" cy="2335530"/>
          </a:xfrm>
          <a:prstGeom prst="rect">
            <a:avLst/>
          </a:prstGeom>
          <a:noFill/>
        </p:spPr>
        <p:txBody>
          <a:bodyPr wrap="square" rtlCol="0" anchor="t">
            <a:spAutoFit/>
          </a:bodyPr>
          <a:lstStyle/>
          <a:p>
            <a:pPr eaLnBrk="1" latinLnBrk="0" hangingPunct="1">
              <a:lnSpc>
                <a:spcPts val="3500"/>
              </a:lnSpc>
              <a:spcBef>
                <a:spcPts val="300"/>
              </a:spcBef>
              <a:buClrTx/>
              <a:buSzTx/>
              <a:buFont typeface="Arial" panose="020B0604020202020204" pitchFamily="34" charset="0"/>
              <a:buChar char="•"/>
            </a:pPr>
            <a:r>
              <a:rPr lang="en-US" altLang="zh-CN" sz="2400" dirty="0">
                <a:latin typeface="+mn-lt"/>
                <a:sym typeface="+mn-ea"/>
              </a:rPr>
              <a:t> </a:t>
            </a:r>
            <a:r>
              <a:rPr lang="en-US" altLang="zh-CN" sz="2400" b="1" dirty="0">
                <a:latin typeface="+mn-lt"/>
                <a:sym typeface="+mn-ea"/>
              </a:rPr>
              <a:t>Observation 1</a:t>
            </a:r>
            <a:r>
              <a:rPr lang="en-US" altLang="zh-CN" sz="2400" dirty="0">
                <a:latin typeface="+mn-lt"/>
                <a:sym typeface="+mn-ea"/>
              </a:rPr>
              <a:t>: Some Bands/Configurations (e.g. railway bands n100 and n101) have been introduced into 3GPP without “Interested Operators” but with “Interested Deployer”. These “Interested Deployer” may be organizations (e.g. railway union) OR a V2X company OR an industry company (e.g. agriculture company, power company) interested in deploying these Bands/Configurations.</a:t>
            </a:r>
            <a:endParaRPr lang="en-US" altLang="zh-CN" sz="2400" dirty="0">
              <a:latin typeface="+mn-lt"/>
              <a:sym typeface="+mn-ea"/>
            </a:endParaRPr>
          </a:p>
        </p:txBody>
      </p:sp>
      <p:sp>
        <p:nvSpPr>
          <p:cNvPr id="9" name="文本框 8"/>
          <p:cNvSpPr txBox="1"/>
          <p:nvPr/>
        </p:nvSpPr>
        <p:spPr>
          <a:xfrm>
            <a:off x="307975" y="3247390"/>
            <a:ext cx="11561445" cy="3271520"/>
          </a:xfrm>
          <a:prstGeom prst="rect">
            <a:avLst/>
          </a:prstGeom>
          <a:noFill/>
        </p:spPr>
        <p:txBody>
          <a:bodyPr wrap="square" rtlCol="0" anchor="t">
            <a:spAutoFit/>
          </a:bodyPr>
          <a:lstStyle/>
          <a:p>
            <a:pPr eaLnBrk="1" latinLnBrk="0" hangingPunct="1">
              <a:lnSpc>
                <a:spcPts val="3500"/>
              </a:lnSpc>
              <a:spcBef>
                <a:spcPts val="300"/>
              </a:spcBef>
              <a:buClrTx/>
              <a:buSzTx/>
              <a:buFont typeface="Arial" panose="020B0604020202020204" pitchFamily="34" charset="0"/>
              <a:buChar char="•"/>
            </a:pPr>
            <a:r>
              <a:rPr lang="en-US" altLang="zh-CN" sz="2400" dirty="0">
                <a:latin typeface="+mn-lt"/>
                <a:sym typeface="+mn-ea"/>
              </a:rPr>
              <a:t> </a:t>
            </a:r>
            <a:r>
              <a:rPr lang="en-US" altLang="zh-CN" sz="2400" b="1" dirty="0">
                <a:latin typeface="+mn-lt"/>
                <a:sym typeface="+mn-ea"/>
              </a:rPr>
              <a:t>Proposal 1</a:t>
            </a:r>
            <a:r>
              <a:rPr lang="en-US" altLang="zh-CN" sz="2400" dirty="0">
                <a:latin typeface="+mn-lt"/>
                <a:sym typeface="+mn-ea"/>
              </a:rPr>
              <a:t>: In PRD21 v130, to introduce a new term of “Interested Deployer” in Section “3.1 Terms”, and to update the whole PRD21 with “Interested Deployer” accordingly.</a:t>
            </a:r>
            <a:endParaRPr lang="en-US" altLang="zh-CN" sz="2400" dirty="0">
              <a:latin typeface="+mn-lt"/>
              <a:sym typeface="+mn-ea"/>
            </a:endParaRPr>
          </a:p>
          <a:p>
            <a:pPr marL="342900" indent="-342900" eaLnBrk="1" latinLnBrk="0" hangingPunct="1">
              <a:lnSpc>
                <a:spcPts val="3500"/>
              </a:lnSpc>
              <a:spcBef>
                <a:spcPts val="300"/>
              </a:spcBef>
              <a:buClrTx/>
              <a:buSzTx/>
              <a:buFont typeface="Wingdings" panose="05000000000000000000" charset="0"/>
              <a:buChar char="ü"/>
            </a:pPr>
            <a:r>
              <a:rPr lang="en-US" altLang="zh-CN" sz="2400" b="1" u="sng" dirty="0">
                <a:latin typeface="+mn-lt"/>
                <a:sym typeface="+mn-ea"/>
              </a:rPr>
              <a:t>Interested Deployer</a:t>
            </a:r>
            <a:r>
              <a:rPr lang="en-US" altLang="zh-CN" sz="2400" u="sng" dirty="0">
                <a:latin typeface="+mn-lt"/>
                <a:sym typeface="+mn-ea"/>
              </a:rPr>
              <a:t>: An organization (e.g. railway union) interested in deploying a 5G NR band or 5G NR CADC configuration (e.g. 5G NR railway band or 5G NR railway CADC configuration), or a V2X company interested in deploying a 5G NR V2X band or 5G NR V2X CADC configuration, or an industry company (e.g. agriculture company, power company) interested in deploying a 5G NR band or 5G NR CADC configuration.</a:t>
            </a:r>
            <a:endParaRPr lang="en-US" altLang="zh-CN" sz="2400" u="sng" dirty="0">
              <a:latin typeface="+mn-lt"/>
              <a:sym typeface="+mn-ea"/>
            </a:endParaRPr>
          </a:p>
        </p:txBody>
      </p:sp>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371475" y="35560"/>
            <a:ext cx="11577955" cy="727710"/>
          </a:xfrm>
        </p:spPr>
        <p:txBody>
          <a:bodyPr/>
          <a:lstStyle/>
          <a:p>
            <a:pPr eaLnBrk="1" hangingPunct="1"/>
            <a:r>
              <a:rPr lang="en-US" altLang="zh-CN" sz="3200" b="1" dirty="0">
                <a:solidFill>
                  <a:schemeClr val="tx1"/>
                </a:solidFill>
              </a:rPr>
              <a:t>Some Terms are missing in Section 3.1</a:t>
            </a:r>
            <a:endParaRPr lang="en-US" altLang="zh-CN" sz="3200" b="1" dirty="0">
              <a:solidFill>
                <a:schemeClr val="tx1"/>
              </a:solidFill>
            </a:endParaRPr>
          </a:p>
        </p:txBody>
      </p:sp>
      <p:sp>
        <p:nvSpPr>
          <p:cNvPr id="6149" name="RS_Classification_Standard"/>
          <p:cNvSpPr txBox="1">
            <a:spLocks noChangeArrowheads="1"/>
          </p:cNvSpPr>
          <p:nvPr/>
        </p:nvSpPr>
        <p:spPr bwMode="auto">
          <a:xfrm>
            <a:off x="12177713" y="7478713"/>
            <a:ext cx="153987"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p>
        </p:txBody>
      </p:sp>
      <p:sp>
        <p:nvSpPr>
          <p:cNvPr id="2" name="文本框 1"/>
          <p:cNvSpPr txBox="1"/>
          <p:nvPr/>
        </p:nvSpPr>
        <p:spPr>
          <a:xfrm>
            <a:off x="200025" y="598170"/>
            <a:ext cx="11749405" cy="732155"/>
          </a:xfrm>
          <a:prstGeom prst="rect">
            <a:avLst/>
          </a:prstGeom>
          <a:noFill/>
        </p:spPr>
        <p:txBody>
          <a:bodyPr wrap="square" rtlCol="0" anchor="t">
            <a:spAutoFit/>
          </a:bodyPr>
          <a:lstStyle/>
          <a:p>
            <a:pPr eaLnBrk="1" latinLnBrk="0" hangingPunct="1">
              <a:lnSpc>
                <a:spcPts val="2500"/>
              </a:lnSpc>
              <a:spcBef>
                <a:spcPts val="300"/>
              </a:spcBef>
              <a:buClrTx/>
              <a:buSzTx/>
              <a:buFont typeface="Arial" panose="020B0604020202020204" pitchFamily="34" charset="0"/>
              <a:buChar char="•"/>
            </a:pPr>
            <a:r>
              <a:rPr lang="en-US" altLang="zh-CN" sz="2400" dirty="0">
                <a:latin typeface="+mn-lt"/>
                <a:sym typeface="+mn-ea"/>
              </a:rPr>
              <a:t> </a:t>
            </a:r>
            <a:r>
              <a:rPr lang="en-US" altLang="zh-CN" sz="2400" b="1" dirty="0">
                <a:latin typeface="+mn-lt"/>
                <a:sym typeface="+mn-ea"/>
              </a:rPr>
              <a:t>Observation 2</a:t>
            </a:r>
            <a:r>
              <a:rPr lang="en-US" altLang="zh-CN" sz="2400" dirty="0">
                <a:latin typeface="+mn-lt"/>
                <a:sym typeface="+mn-ea"/>
              </a:rPr>
              <a:t>: </a:t>
            </a:r>
            <a:r>
              <a:rPr lang="en-US" altLang="zh-CN" sz="2000" dirty="0">
                <a:latin typeface="+mn-lt"/>
                <a:sym typeface="+mn-ea"/>
              </a:rPr>
              <a:t>Some terms are missing in Section “3.1 Terms”, including “Assigned band”, “Completed band”, “Interested Operator”, “ Ongoing band”, “Pending band” and “Responsible Company”.</a:t>
            </a:r>
            <a:endParaRPr lang="en-US" altLang="zh-CN" sz="2000" dirty="0">
              <a:latin typeface="+mn-lt"/>
              <a:sym typeface="+mn-ea"/>
            </a:endParaRPr>
          </a:p>
        </p:txBody>
      </p:sp>
      <p:sp>
        <p:nvSpPr>
          <p:cNvPr id="9" name="文本框 8"/>
          <p:cNvSpPr txBox="1"/>
          <p:nvPr/>
        </p:nvSpPr>
        <p:spPr>
          <a:xfrm>
            <a:off x="200025" y="1333500"/>
            <a:ext cx="11749405" cy="5451475"/>
          </a:xfrm>
          <a:prstGeom prst="rect">
            <a:avLst/>
          </a:prstGeom>
          <a:noFill/>
        </p:spPr>
        <p:txBody>
          <a:bodyPr wrap="square" rtlCol="0" anchor="t">
            <a:spAutoFit/>
          </a:bodyPr>
          <a:lstStyle/>
          <a:p>
            <a:pPr eaLnBrk="1" latinLnBrk="0" hangingPunct="1">
              <a:lnSpc>
                <a:spcPts val="2500"/>
              </a:lnSpc>
              <a:spcBef>
                <a:spcPts val="300"/>
              </a:spcBef>
              <a:buClrTx/>
              <a:buSzTx/>
              <a:buFont typeface="Arial" panose="020B0604020202020204" pitchFamily="34" charset="0"/>
              <a:buChar char="•"/>
            </a:pPr>
            <a:r>
              <a:rPr lang="en-US" altLang="zh-CN" sz="2400" dirty="0">
                <a:latin typeface="+mn-lt"/>
                <a:sym typeface="+mn-ea"/>
              </a:rPr>
              <a:t> </a:t>
            </a:r>
            <a:r>
              <a:rPr lang="en-US" altLang="zh-CN" sz="2400" b="1" dirty="0">
                <a:latin typeface="+mn-lt"/>
                <a:sym typeface="+mn-ea"/>
              </a:rPr>
              <a:t>Proposal 2</a:t>
            </a:r>
            <a:r>
              <a:rPr lang="en-US" altLang="zh-CN" sz="2400" dirty="0">
                <a:latin typeface="+mn-lt"/>
                <a:sym typeface="+mn-ea"/>
              </a:rPr>
              <a:t>: In PRD21 v130, to introduce the missing terms into Section “3.1 Terms”.</a:t>
            </a:r>
            <a:endParaRPr lang="en-US" altLang="zh-CN" sz="2400" dirty="0">
              <a:latin typeface="+mn-lt"/>
              <a:sym typeface="+mn-ea"/>
            </a:endParaRPr>
          </a:p>
          <a:p>
            <a:pPr marL="342900" indent="-342900" eaLnBrk="1" latinLnBrk="0" hangingPunct="1">
              <a:lnSpc>
                <a:spcPts val="2500"/>
              </a:lnSpc>
              <a:spcBef>
                <a:spcPts val="300"/>
              </a:spcBef>
              <a:buClrTx/>
              <a:buSzTx/>
              <a:buFont typeface="Wingdings" panose="05000000000000000000" charset="0"/>
              <a:buChar char="ü"/>
            </a:pPr>
            <a:r>
              <a:rPr lang="en-US" altLang="zh-CN" sz="2000" b="1" u="sng" dirty="0">
                <a:latin typeface="+mn-lt"/>
                <a:sym typeface="+mn-ea"/>
              </a:rPr>
              <a:t>Assigned band</a:t>
            </a:r>
            <a:r>
              <a:rPr lang="en-US" altLang="zh-CN" sz="2000" u="sng" dirty="0">
                <a:latin typeface="+mn-lt"/>
                <a:sym typeface="+mn-ea"/>
              </a:rPr>
              <a:t>: A 5G NR band is assigned to a company volunteering to take responsibility to make sure that the necessary contributions to include the band into RAN5 conformance test specifications are prepared, submitted and agreed in RAN5.</a:t>
            </a:r>
            <a:endParaRPr lang="en-US" altLang="zh-CN" sz="2000" u="sng" dirty="0">
              <a:latin typeface="+mn-lt"/>
              <a:sym typeface="+mn-ea"/>
            </a:endParaRPr>
          </a:p>
          <a:p>
            <a:pPr marL="342900" indent="-342900" eaLnBrk="1" latinLnBrk="0" hangingPunct="1">
              <a:lnSpc>
                <a:spcPts val="2500"/>
              </a:lnSpc>
              <a:spcBef>
                <a:spcPts val="300"/>
              </a:spcBef>
              <a:buClrTx/>
              <a:buSzTx/>
              <a:buFont typeface="Wingdings" panose="05000000000000000000" charset="0"/>
              <a:buChar char="ü"/>
            </a:pPr>
            <a:r>
              <a:rPr lang="en-US" altLang="zh-CN" sz="2000" b="1" u="sng" dirty="0">
                <a:latin typeface="+mn-lt"/>
                <a:sym typeface="+mn-ea"/>
              </a:rPr>
              <a:t>Completed band</a:t>
            </a:r>
            <a:r>
              <a:rPr lang="en-US" altLang="zh-CN" sz="2000" u="sng" dirty="0">
                <a:latin typeface="+mn-lt"/>
                <a:sym typeface="+mn-ea"/>
              </a:rPr>
              <a:t>: All CRs required to make the 5G NR band completed have been agreed by RAN5 for inclusion in next version of impacted RAN5 conformance test specifications.</a:t>
            </a:r>
            <a:endParaRPr lang="en-US" altLang="zh-CN" sz="2000" u="sng" dirty="0">
              <a:latin typeface="+mn-lt"/>
              <a:sym typeface="+mn-ea"/>
            </a:endParaRPr>
          </a:p>
          <a:p>
            <a:pPr marL="342900" indent="-342900" eaLnBrk="1" latinLnBrk="0" hangingPunct="1">
              <a:lnSpc>
                <a:spcPts val="2500"/>
              </a:lnSpc>
              <a:spcBef>
                <a:spcPts val="300"/>
              </a:spcBef>
              <a:buClrTx/>
              <a:buSzTx/>
              <a:buFont typeface="Wingdings" panose="05000000000000000000" charset="0"/>
              <a:buChar char="ü"/>
            </a:pPr>
            <a:r>
              <a:rPr lang="en-US" altLang="zh-CN" sz="2000" b="1" u="sng" dirty="0">
                <a:latin typeface="+mn-lt"/>
                <a:sym typeface="+mn-ea"/>
              </a:rPr>
              <a:t>Interested Operator</a:t>
            </a:r>
            <a:r>
              <a:rPr lang="en-US" altLang="zh-CN" sz="2000" u="sng" dirty="0">
                <a:latin typeface="+mn-lt"/>
                <a:sym typeface="+mn-ea"/>
              </a:rPr>
              <a:t>: An mobile network operator interested in deploying a 5G NR band or 5G NR CADC configuration.</a:t>
            </a:r>
            <a:endParaRPr lang="en-US" altLang="zh-CN" sz="2000" u="sng" dirty="0">
              <a:latin typeface="+mn-lt"/>
              <a:sym typeface="+mn-ea"/>
            </a:endParaRPr>
          </a:p>
          <a:p>
            <a:pPr marL="342900" indent="-342900" eaLnBrk="1" latinLnBrk="0" hangingPunct="1">
              <a:lnSpc>
                <a:spcPts val="2500"/>
              </a:lnSpc>
              <a:spcBef>
                <a:spcPts val="300"/>
              </a:spcBef>
              <a:buClrTx/>
              <a:buSzTx/>
              <a:buFont typeface="Wingdings" panose="05000000000000000000" charset="0"/>
              <a:buChar char="ü"/>
            </a:pPr>
            <a:r>
              <a:rPr lang="en-US" altLang="zh-CN" sz="2000" b="1" u="sng" dirty="0">
                <a:latin typeface="+mn-lt"/>
                <a:sym typeface="+mn-ea"/>
              </a:rPr>
              <a:t>Ongoing band</a:t>
            </a:r>
            <a:r>
              <a:rPr lang="en-US" altLang="zh-CN" sz="2000" u="sng" dirty="0">
                <a:latin typeface="+mn-lt"/>
                <a:sym typeface="+mn-ea"/>
              </a:rPr>
              <a:t>: A 5G NR band that has been interested by at least one "Interested Operator" or "Interested Deployer" and is open for assignment or contributions in RAN5. As long as a 5G NR band has been interested by at least one "Interested Operator" or "Interested Deployer", it can be regarded as an Ongoing band no matter it has been assigned to a volunteering company or not.</a:t>
            </a:r>
            <a:endParaRPr lang="en-US" altLang="zh-CN" sz="2000" u="sng" dirty="0">
              <a:latin typeface="+mn-lt"/>
              <a:sym typeface="+mn-ea"/>
            </a:endParaRPr>
          </a:p>
          <a:p>
            <a:pPr marL="342900" indent="-342900" eaLnBrk="1" latinLnBrk="0" hangingPunct="1">
              <a:lnSpc>
                <a:spcPts val="2500"/>
              </a:lnSpc>
              <a:spcBef>
                <a:spcPts val="300"/>
              </a:spcBef>
              <a:buClrTx/>
              <a:buSzTx/>
              <a:buFont typeface="Wingdings" panose="05000000000000000000" charset="0"/>
              <a:buChar char="ü"/>
            </a:pPr>
            <a:r>
              <a:rPr lang="en-US" altLang="zh-CN" sz="2000" b="1" u="sng" dirty="0">
                <a:latin typeface="+mn-lt"/>
                <a:sym typeface="+mn-ea"/>
              </a:rPr>
              <a:t>Pending band</a:t>
            </a:r>
            <a:r>
              <a:rPr lang="en-US" altLang="zh-CN" sz="2000" u="sng" dirty="0">
                <a:latin typeface="+mn-lt"/>
                <a:sym typeface="+mn-ea"/>
              </a:rPr>
              <a:t>: A 5G NR band that has not been interested by any operator or deployer yet in RAN5.</a:t>
            </a:r>
            <a:endParaRPr lang="en-US" altLang="zh-CN" sz="2000" u="sng" dirty="0">
              <a:latin typeface="+mn-lt"/>
              <a:sym typeface="+mn-ea"/>
            </a:endParaRPr>
          </a:p>
          <a:p>
            <a:pPr marL="342900" indent="-342900" eaLnBrk="1" latinLnBrk="0" hangingPunct="1">
              <a:lnSpc>
                <a:spcPts val="2500"/>
              </a:lnSpc>
              <a:spcBef>
                <a:spcPts val="300"/>
              </a:spcBef>
              <a:buClrTx/>
              <a:buSzTx/>
              <a:buFont typeface="Wingdings" panose="05000000000000000000" charset="0"/>
              <a:buChar char="ü"/>
            </a:pPr>
            <a:r>
              <a:rPr lang="en-US" altLang="zh-CN" sz="2000" b="1" u="sng" dirty="0">
                <a:latin typeface="+mn-lt"/>
                <a:sym typeface="+mn-ea"/>
              </a:rPr>
              <a:t>Responsible Company</a:t>
            </a:r>
            <a:r>
              <a:rPr lang="en-US" altLang="zh-CN" sz="2000" u="sng" dirty="0">
                <a:latin typeface="+mn-lt"/>
                <a:sym typeface="+mn-ea"/>
              </a:rPr>
              <a:t>: A company that volunteers to take responsibility to make sure that the necessary contributions to include a 5G NR band or configuration into RAN5 conformance test specifications are prepared, submitted and agreed in RAN5.</a:t>
            </a:r>
            <a:endParaRPr lang="en-US" altLang="zh-CN" sz="2000" u="sng" dirty="0">
              <a:latin typeface="+mn-lt"/>
              <a:sym typeface="+mn-ea"/>
            </a:endParaRPr>
          </a:p>
        </p:txBody>
      </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371475" y="190500"/>
            <a:ext cx="11577955" cy="727710"/>
          </a:xfrm>
        </p:spPr>
        <p:txBody>
          <a:bodyPr/>
          <a:lstStyle/>
          <a:p>
            <a:pPr eaLnBrk="1" hangingPunct="1"/>
            <a:r>
              <a:rPr lang="en-US" altLang="zh-CN" sz="3200" b="1" dirty="0">
                <a:solidFill>
                  <a:schemeClr val="tx1"/>
                </a:solidFill>
              </a:rPr>
              <a:t>A new 5G NR Rel-17 WI has been introduced at RAN5#96e</a:t>
            </a:r>
            <a:endParaRPr lang="en-US" altLang="zh-CN" sz="3200" b="1" dirty="0">
              <a:solidFill>
                <a:schemeClr val="tx1"/>
              </a:solidFill>
            </a:endParaRPr>
          </a:p>
        </p:txBody>
      </p:sp>
      <p:sp>
        <p:nvSpPr>
          <p:cNvPr id="6149" name="RS_Classification_Standard"/>
          <p:cNvSpPr txBox="1">
            <a:spLocks noChangeArrowheads="1"/>
          </p:cNvSpPr>
          <p:nvPr/>
        </p:nvSpPr>
        <p:spPr bwMode="auto">
          <a:xfrm>
            <a:off x="12177713" y="7478713"/>
            <a:ext cx="153987"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p>
        </p:txBody>
      </p:sp>
      <p:sp>
        <p:nvSpPr>
          <p:cNvPr id="2" name="文本框 1"/>
          <p:cNvSpPr txBox="1"/>
          <p:nvPr/>
        </p:nvSpPr>
        <p:spPr>
          <a:xfrm>
            <a:off x="200025" y="1228725"/>
            <a:ext cx="11749405" cy="988695"/>
          </a:xfrm>
          <a:prstGeom prst="rect">
            <a:avLst/>
          </a:prstGeom>
          <a:noFill/>
        </p:spPr>
        <p:txBody>
          <a:bodyPr wrap="square" rtlCol="0" anchor="t">
            <a:spAutoFit/>
          </a:bodyPr>
          <a:lstStyle/>
          <a:p>
            <a:pPr eaLnBrk="1" latinLnBrk="0" hangingPunct="1">
              <a:lnSpc>
                <a:spcPts val="3500"/>
              </a:lnSpc>
              <a:spcBef>
                <a:spcPts val="300"/>
              </a:spcBef>
              <a:buClrTx/>
              <a:buSzTx/>
              <a:buFont typeface="Arial" panose="020B0604020202020204" pitchFamily="34" charset="0"/>
              <a:buChar char="•"/>
            </a:pPr>
            <a:r>
              <a:rPr lang="en-US" altLang="zh-CN" sz="2400" dirty="0">
                <a:latin typeface="+mn-lt"/>
                <a:sym typeface="+mn-ea"/>
              </a:rPr>
              <a:t> </a:t>
            </a:r>
            <a:r>
              <a:rPr lang="en-US" altLang="zh-CN" sz="2400" b="1" dirty="0">
                <a:latin typeface="+mn-lt"/>
                <a:sym typeface="+mn-ea"/>
              </a:rPr>
              <a:t>Observation 3</a:t>
            </a:r>
            <a:r>
              <a:rPr lang="en-US" altLang="zh-CN" sz="2400" dirty="0">
                <a:latin typeface="+mn-lt"/>
                <a:sym typeface="+mn-ea"/>
              </a:rPr>
              <a:t>: A new 5G NR Rel-17 WI “Further enhancements of NR RF requirements for frequency range 2 (FR2) (UID-970070)” has been introduced at RAN5#96e</a:t>
            </a:r>
            <a:r>
              <a:rPr lang="en-US" altLang="zh-CN" sz="2000" dirty="0">
                <a:latin typeface="+mn-lt"/>
                <a:sym typeface="+mn-ea"/>
              </a:rPr>
              <a:t>.</a:t>
            </a:r>
            <a:endParaRPr lang="en-US" altLang="zh-CN" sz="2000" dirty="0">
              <a:latin typeface="+mn-lt"/>
              <a:sym typeface="+mn-ea"/>
            </a:endParaRPr>
          </a:p>
        </p:txBody>
      </p:sp>
      <p:sp>
        <p:nvSpPr>
          <p:cNvPr id="9" name="文本框 8"/>
          <p:cNvSpPr txBox="1"/>
          <p:nvPr/>
        </p:nvSpPr>
        <p:spPr>
          <a:xfrm>
            <a:off x="200025" y="2886710"/>
            <a:ext cx="11749405" cy="2861310"/>
          </a:xfrm>
          <a:prstGeom prst="rect">
            <a:avLst/>
          </a:prstGeom>
          <a:noFill/>
        </p:spPr>
        <p:txBody>
          <a:bodyPr wrap="square" rtlCol="0" anchor="t">
            <a:spAutoFit/>
          </a:bodyPr>
          <a:lstStyle/>
          <a:p>
            <a:pPr eaLnBrk="1" latinLnBrk="0" hangingPunct="1">
              <a:lnSpc>
                <a:spcPts val="3500"/>
              </a:lnSpc>
              <a:spcBef>
                <a:spcPts val="300"/>
              </a:spcBef>
              <a:buClrTx/>
              <a:buSzTx/>
              <a:buFont typeface="Arial" panose="020B0604020202020204" pitchFamily="34" charset="0"/>
              <a:buChar char="•"/>
            </a:pPr>
            <a:r>
              <a:rPr lang="en-US" altLang="zh-CN" sz="2400" dirty="0">
                <a:latin typeface="+mn-lt"/>
                <a:sym typeface="+mn-ea"/>
              </a:rPr>
              <a:t> </a:t>
            </a:r>
            <a:r>
              <a:rPr lang="en-US" altLang="zh-CN" sz="2400" b="1" dirty="0">
                <a:latin typeface="+mn-lt"/>
                <a:sym typeface="+mn-ea"/>
              </a:rPr>
              <a:t>Proposal 3</a:t>
            </a:r>
            <a:r>
              <a:rPr lang="en-US" altLang="zh-CN" sz="2400" dirty="0">
                <a:latin typeface="+mn-lt"/>
                <a:sym typeface="+mn-ea"/>
              </a:rPr>
              <a:t>: In PRD21 v130, to introduce the new 5G NR Rel-17 WI “Further enhancements of NR RF requirements for frequency range 2 (FR2) (UID-970070)” into the tables of the following Sections,</a:t>
            </a:r>
            <a:endParaRPr lang="en-US" altLang="zh-CN" sz="2400" dirty="0">
              <a:latin typeface="+mn-lt"/>
              <a:sym typeface="+mn-ea"/>
            </a:endParaRPr>
          </a:p>
          <a:p>
            <a:pPr lvl="1" eaLnBrk="1" latinLnBrk="0" hangingPunct="1">
              <a:lnSpc>
                <a:spcPts val="3500"/>
              </a:lnSpc>
              <a:spcBef>
                <a:spcPts val="300"/>
              </a:spcBef>
              <a:buClrTx/>
              <a:buSzTx/>
              <a:buFont typeface="Arial" panose="020B0604020202020204" pitchFamily="34" charset="0"/>
              <a:buChar char="•"/>
            </a:pPr>
            <a:r>
              <a:rPr lang="en-US" altLang="zh-CN" sz="2400" dirty="0">
                <a:latin typeface="+mn-lt"/>
                <a:sym typeface="+mn-ea"/>
              </a:rPr>
              <a:t>Section “1 Scope”</a:t>
            </a:r>
            <a:endParaRPr lang="en-US" altLang="zh-CN" sz="2400" dirty="0">
              <a:latin typeface="+mn-lt"/>
              <a:sym typeface="+mn-ea"/>
            </a:endParaRPr>
          </a:p>
          <a:p>
            <a:pPr lvl="1" eaLnBrk="1" latinLnBrk="0" hangingPunct="1">
              <a:lnSpc>
                <a:spcPts val="3500"/>
              </a:lnSpc>
              <a:spcBef>
                <a:spcPts val="300"/>
              </a:spcBef>
              <a:buClrTx/>
              <a:buSzTx/>
              <a:buFont typeface="Arial" panose="020B0604020202020204" pitchFamily="34" charset="0"/>
              <a:buChar char="•"/>
            </a:pPr>
            <a:r>
              <a:rPr lang="en-US" altLang="zh-CN" sz="2400" dirty="0">
                <a:latin typeface="+mn-lt"/>
                <a:sym typeface="+mn-ea"/>
              </a:rPr>
              <a:t>Section “4.3 Guidelines to handle the 5G NR feature specific WIs impacting 5G NR CADC configurations”.</a:t>
            </a:r>
            <a:endParaRPr lang="en-US" altLang="zh-CN" sz="2000" u="sng" dirty="0">
              <a:latin typeface="+mn-lt"/>
              <a:sym typeface="+mn-ea"/>
            </a:endParaRPr>
          </a:p>
        </p:txBody>
      </p:sp>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371475" y="190500"/>
            <a:ext cx="11577955" cy="727710"/>
          </a:xfrm>
        </p:spPr>
        <p:txBody>
          <a:bodyPr/>
          <a:lstStyle/>
          <a:p>
            <a:pPr eaLnBrk="1" hangingPunct="1"/>
            <a:r>
              <a:rPr lang="en-US" altLang="zh-CN" sz="3200" b="1" dirty="0">
                <a:solidFill>
                  <a:schemeClr val="tx1"/>
                </a:solidFill>
              </a:rPr>
              <a:t>The deadline for operators/deployers to show “interest” to bands/configurations needs FFS</a:t>
            </a:r>
            <a:endParaRPr lang="en-US" altLang="zh-CN" sz="3200" b="1" dirty="0">
              <a:solidFill>
                <a:schemeClr val="tx1"/>
              </a:solidFill>
            </a:endParaRPr>
          </a:p>
        </p:txBody>
      </p:sp>
      <p:sp>
        <p:nvSpPr>
          <p:cNvPr id="6149" name="RS_Classification_Standard"/>
          <p:cNvSpPr txBox="1">
            <a:spLocks noChangeArrowheads="1"/>
          </p:cNvSpPr>
          <p:nvPr/>
        </p:nvSpPr>
        <p:spPr bwMode="auto">
          <a:xfrm>
            <a:off x="12177713" y="7478713"/>
            <a:ext cx="153987"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p>
        </p:txBody>
      </p:sp>
      <p:sp>
        <p:nvSpPr>
          <p:cNvPr id="2" name="文本框 1"/>
          <p:cNvSpPr txBox="1"/>
          <p:nvPr/>
        </p:nvSpPr>
        <p:spPr>
          <a:xfrm>
            <a:off x="200025" y="1076325"/>
            <a:ext cx="11749405" cy="1373505"/>
          </a:xfrm>
          <a:prstGeom prst="rect">
            <a:avLst/>
          </a:prstGeom>
          <a:noFill/>
        </p:spPr>
        <p:txBody>
          <a:bodyPr wrap="square" rtlCol="0" anchor="t">
            <a:spAutoFit/>
          </a:bodyPr>
          <a:lstStyle/>
          <a:p>
            <a:pPr algn="l" eaLnBrk="1" latinLnBrk="0" hangingPunct="1">
              <a:lnSpc>
                <a:spcPts val="2500"/>
              </a:lnSpc>
              <a:spcBef>
                <a:spcPts val="300"/>
              </a:spcBef>
              <a:buClrTx/>
              <a:buSzTx/>
              <a:buFont typeface="Arial" panose="020B0604020202020204" pitchFamily="34" charset="0"/>
              <a:buChar char="•"/>
            </a:pPr>
            <a:r>
              <a:rPr lang="en-US" altLang="zh-CN" sz="2400" dirty="0">
                <a:latin typeface="+mn-lt"/>
                <a:sym typeface="+mn-ea"/>
              </a:rPr>
              <a:t> </a:t>
            </a:r>
            <a:r>
              <a:rPr lang="en-US" altLang="zh-CN" sz="2400" b="1" dirty="0">
                <a:latin typeface="+mn-lt"/>
                <a:sym typeface="+mn-ea"/>
              </a:rPr>
              <a:t>Observation 4</a:t>
            </a:r>
            <a:r>
              <a:rPr lang="en-US" altLang="zh-CN" sz="2400" dirty="0">
                <a:latin typeface="+mn-lt"/>
                <a:sym typeface="+mn-ea"/>
              </a:rPr>
              <a:t>: </a:t>
            </a:r>
            <a:r>
              <a:rPr lang="en-US" altLang="zh-CN" sz="2000" dirty="0">
                <a:latin typeface="+mn-lt"/>
                <a:sym typeface="+mn-ea"/>
              </a:rPr>
              <a:t>In PRD21 v120, the deadline for operators/deployers to show “interest” to the bands/configurations is no later than “3GU Opening” which is floating and not easy to anticipate. Meanwhile, “Grace Period” is needed for companies to prepare Tdocs for the newly picked “Ongoing” bands/configurations for the upcoming RAN5 meeting.</a:t>
            </a:r>
            <a:endParaRPr lang="en-US" altLang="zh-CN" sz="2000" dirty="0">
              <a:latin typeface="+mn-lt"/>
              <a:sym typeface="+mn-ea"/>
            </a:endParaRPr>
          </a:p>
        </p:txBody>
      </p:sp>
      <p:sp>
        <p:nvSpPr>
          <p:cNvPr id="9" name="文本框 8"/>
          <p:cNvSpPr txBox="1"/>
          <p:nvPr/>
        </p:nvSpPr>
        <p:spPr>
          <a:xfrm>
            <a:off x="200025" y="2610485"/>
            <a:ext cx="11749405" cy="732155"/>
          </a:xfrm>
          <a:prstGeom prst="rect">
            <a:avLst/>
          </a:prstGeom>
          <a:noFill/>
        </p:spPr>
        <p:txBody>
          <a:bodyPr wrap="square" rtlCol="0" anchor="t">
            <a:spAutoFit/>
          </a:bodyPr>
          <a:lstStyle/>
          <a:p>
            <a:pPr eaLnBrk="1" latinLnBrk="0" hangingPunct="1">
              <a:lnSpc>
                <a:spcPts val="2500"/>
              </a:lnSpc>
              <a:spcBef>
                <a:spcPts val="300"/>
              </a:spcBef>
              <a:buClrTx/>
              <a:buSzTx/>
              <a:buFont typeface="Arial" panose="020B0604020202020204" pitchFamily="34" charset="0"/>
              <a:buChar char="•"/>
            </a:pPr>
            <a:r>
              <a:rPr lang="en-US" altLang="zh-CN" sz="2400" dirty="0">
                <a:latin typeface="+mn-lt"/>
                <a:sym typeface="+mn-ea"/>
              </a:rPr>
              <a:t> </a:t>
            </a:r>
            <a:r>
              <a:rPr lang="en-US" altLang="zh-CN" sz="2400" b="1" dirty="0">
                <a:latin typeface="+mn-lt"/>
                <a:sym typeface="+mn-ea"/>
              </a:rPr>
              <a:t>Proposal 4</a:t>
            </a:r>
            <a:r>
              <a:rPr lang="en-US" altLang="zh-CN" sz="2400" dirty="0">
                <a:latin typeface="+mn-lt"/>
                <a:sym typeface="+mn-ea"/>
              </a:rPr>
              <a:t>: </a:t>
            </a:r>
            <a:r>
              <a:rPr lang="en-US" altLang="zh-CN" sz="2000" dirty="0">
                <a:latin typeface="+mn-lt"/>
                <a:sym typeface="+mn-ea"/>
              </a:rPr>
              <a:t>In PRD21 v130, to revise the configuration taking deadline from “3GU Opening” into “</a:t>
            </a:r>
            <a:r>
              <a:rPr lang="en-US" altLang="zh-CN" sz="2000" b="1" u="sng" dirty="0">
                <a:latin typeface="+mn-lt"/>
                <a:sym typeface="+mn-ea"/>
              </a:rPr>
              <a:t>Tdoc number reservation deadline</a:t>
            </a:r>
            <a:r>
              <a:rPr lang="en-US" altLang="zh-CN" sz="2000" dirty="0">
                <a:latin typeface="+mn-lt"/>
                <a:sym typeface="+mn-ea"/>
              </a:rPr>
              <a:t>”, and to update the related guidance in Section 4.1 of PRD21 v130 as follows.</a:t>
            </a:r>
            <a:endParaRPr lang="en-US" altLang="zh-CN" sz="2000" u="sng" dirty="0">
              <a:latin typeface="+mn-lt"/>
              <a:sym typeface="+mn-ea"/>
            </a:endParaRPr>
          </a:p>
        </p:txBody>
      </p:sp>
      <p:pic>
        <p:nvPicPr>
          <p:cNvPr id="3" name="图片 2"/>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1213485" y="3289935"/>
            <a:ext cx="9585325" cy="3455035"/>
          </a:xfrm>
          <a:prstGeom prst="rect">
            <a:avLst/>
          </a:prstGeom>
        </p:spPr>
      </p:pic>
    </p:spTree>
    <p:custDataLst>
      <p:tags r:id="rId2"/>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371475" y="190500"/>
            <a:ext cx="11577955" cy="727710"/>
          </a:xfrm>
        </p:spPr>
        <p:txBody>
          <a:bodyPr/>
          <a:lstStyle/>
          <a:p>
            <a:pPr eaLnBrk="1" hangingPunct="1"/>
            <a:r>
              <a:rPr lang="en-US" altLang="zh-CN" sz="3200" b="1" dirty="0">
                <a:solidFill>
                  <a:srgbClr val="0000FF"/>
                </a:solidFill>
              </a:rPr>
              <a:t>Different Power Classes share the same row </a:t>
            </a:r>
            <a:endParaRPr lang="en-US" altLang="zh-CN" sz="3200" b="1" dirty="0">
              <a:solidFill>
                <a:srgbClr val="0000FF"/>
              </a:solidFill>
            </a:endParaRPr>
          </a:p>
        </p:txBody>
      </p:sp>
      <p:sp>
        <p:nvSpPr>
          <p:cNvPr id="6149" name="RS_Classification_Standard"/>
          <p:cNvSpPr txBox="1">
            <a:spLocks noChangeArrowheads="1"/>
          </p:cNvSpPr>
          <p:nvPr/>
        </p:nvSpPr>
        <p:spPr bwMode="auto">
          <a:xfrm>
            <a:off x="12177713" y="7478713"/>
            <a:ext cx="153987"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rgbClr val="0000FF"/>
              </a:solidFill>
            </a:endParaRPr>
          </a:p>
        </p:txBody>
      </p:sp>
      <p:sp>
        <p:nvSpPr>
          <p:cNvPr id="2" name="文本框 1"/>
          <p:cNvSpPr txBox="1"/>
          <p:nvPr/>
        </p:nvSpPr>
        <p:spPr>
          <a:xfrm>
            <a:off x="200025" y="1076325"/>
            <a:ext cx="11749405" cy="732155"/>
          </a:xfrm>
          <a:prstGeom prst="rect">
            <a:avLst/>
          </a:prstGeom>
          <a:noFill/>
        </p:spPr>
        <p:txBody>
          <a:bodyPr wrap="square" rtlCol="0" anchor="t">
            <a:spAutoFit/>
          </a:bodyPr>
          <a:lstStyle/>
          <a:p>
            <a:pPr algn="l" eaLnBrk="1" latinLnBrk="0" hangingPunct="1">
              <a:lnSpc>
                <a:spcPts val="2500"/>
              </a:lnSpc>
              <a:spcBef>
                <a:spcPts val="300"/>
              </a:spcBef>
              <a:buClrTx/>
              <a:buSzTx/>
              <a:buFont typeface="Arial" panose="020B0604020202020204" pitchFamily="34" charset="0"/>
              <a:buChar char="•"/>
            </a:pPr>
            <a:r>
              <a:rPr lang="en-US" altLang="zh-CN" sz="2400" dirty="0">
                <a:solidFill>
                  <a:srgbClr val="0000FF"/>
                </a:solidFill>
                <a:latin typeface="+mn-lt"/>
                <a:sym typeface="+mn-ea"/>
              </a:rPr>
              <a:t> </a:t>
            </a:r>
            <a:r>
              <a:rPr lang="en-US" altLang="zh-CN" sz="2400" b="1" dirty="0">
                <a:solidFill>
                  <a:srgbClr val="0000FF"/>
                </a:solidFill>
                <a:latin typeface="+mn-lt"/>
                <a:sym typeface="+mn-ea"/>
              </a:rPr>
              <a:t>Observation 5</a:t>
            </a:r>
            <a:r>
              <a:rPr lang="en-US" altLang="zh-CN" sz="2400" dirty="0">
                <a:solidFill>
                  <a:srgbClr val="0000FF"/>
                </a:solidFill>
                <a:latin typeface="+mn-lt"/>
                <a:sym typeface="+mn-ea"/>
              </a:rPr>
              <a:t>: </a:t>
            </a:r>
            <a:r>
              <a:rPr lang="en-US" altLang="zh-CN" sz="2000" dirty="0">
                <a:solidFill>
                  <a:srgbClr val="0000FF"/>
                </a:solidFill>
                <a:latin typeface="+mn-lt"/>
                <a:sym typeface="+mn-ea"/>
              </a:rPr>
              <a:t>In PRD21 v120 list (Excel), quite a few 5G NR bands and 5G NR CADC configurations with different power classes share the same row, which is not convenient to figure out the status of each power class.</a:t>
            </a:r>
            <a:endParaRPr lang="en-US" altLang="zh-CN" sz="2000" dirty="0">
              <a:solidFill>
                <a:srgbClr val="0000FF"/>
              </a:solidFill>
              <a:latin typeface="+mn-lt"/>
              <a:sym typeface="+mn-ea"/>
            </a:endParaRPr>
          </a:p>
        </p:txBody>
      </p:sp>
      <p:sp>
        <p:nvSpPr>
          <p:cNvPr id="9" name="文本框 8"/>
          <p:cNvSpPr txBox="1"/>
          <p:nvPr/>
        </p:nvSpPr>
        <p:spPr>
          <a:xfrm>
            <a:off x="200025" y="4840605"/>
            <a:ext cx="11749405" cy="732155"/>
          </a:xfrm>
          <a:prstGeom prst="rect">
            <a:avLst/>
          </a:prstGeom>
          <a:noFill/>
        </p:spPr>
        <p:txBody>
          <a:bodyPr wrap="square" rtlCol="0" anchor="t">
            <a:spAutoFit/>
          </a:bodyPr>
          <a:lstStyle/>
          <a:p>
            <a:pPr eaLnBrk="1" latinLnBrk="0" hangingPunct="1">
              <a:lnSpc>
                <a:spcPts val="2500"/>
              </a:lnSpc>
              <a:spcBef>
                <a:spcPts val="300"/>
              </a:spcBef>
              <a:buClrTx/>
              <a:buSzTx/>
              <a:buFont typeface="Arial" panose="020B0604020202020204" pitchFamily="34" charset="0"/>
              <a:buChar char="•"/>
            </a:pPr>
            <a:r>
              <a:rPr lang="en-US" altLang="zh-CN" sz="2400" dirty="0">
                <a:solidFill>
                  <a:srgbClr val="0000FF"/>
                </a:solidFill>
                <a:latin typeface="+mn-lt"/>
                <a:sym typeface="+mn-ea"/>
              </a:rPr>
              <a:t> </a:t>
            </a:r>
            <a:r>
              <a:rPr lang="en-US" altLang="zh-CN" sz="2400" b="1" dirty="0">
                <a:solidFill>
                  <a:srgbClr val="0000FF"/>
                </a:solidFill>
                <a:latin typeface="+mn-lt"/>
                <a:sym typeface="+mn-ea"/>
              </a:rPr>
              <a:t>Proposal 5</a:t>
            </a:r>
            <a:r>
              <a:rPr lang="en-US" altLang="zh-CN" sz="2400" dirty="0">
                <a:solidFill>
                  <a:srgbClr val="0000FF"/>
                </a:solidFill>
                <a:latin typeface="+mn-lt"/>
                <a:sym typeface="+mn-ea"/>
              </a:rPr>
              <a:t>: </a:t>
            </a:r>
            <a:r>
              <a:rPr lang="en-US" altLang="zh-CN" sz="2000" dirty="0">
                <a:solidFill>
                  <a:srgbClr val="0000FF"/>
                </a:solidFill>
                <a:latin typeface="+mn-lt"/>
                <a:sym typeface="+mn-ea"/>
              </a:rPr>
              <a:t>In PRD21 v130 list (Excel), to split 5G NR bands/5G NR CADC configurations with different power classes into separate individual rows to enable “only 1 power class for 1 row”.</a:t>
            </a:r>
            <a:endParaRPr lang="en-US" altLang="zh-CN" sz="2000" u="sng" dirty="0">
              <a:solidFill>
                <a:srgbClr val="0000FF"/>
              </a:solidFill>
              <a:latin typeface="+mn-lt"/>
              <a:sym typeface="+mn-ea"/>
            </a:endParaRPr>
          </a:p>
        </p:txBody>
      </p:sp>
      <p:pic>
        <p:nvPicPr>
          <p:cNvPr id="5" name="图片 4"/>
          <p:cNvPicPr>
            <a:picLocks noChangeAspect="1"/>
          </p:cNvPicPr>
          <p:nvPr/>
        </p:nvPicPr>
        <p:blipFill>
          <a:blip r:embed="rId1"/>
          <a:stretch>
            <a:fillRect/>
          </a:stretch>
        </p:blipFill>
        <p:spPr>
          <a:xfrm>
            <a:off x="133985" y="3697605"/>
            <a:ext cx="11922760" cy="520700"/>
          </a:xfrm>
          <a:prstGeom prst="rect">
            <a:avLst/>
          </a:prstGeom>
        </p:spPr>
      </p:pic>
      <p:pic>
        <p:nvPicPr>
          <p:cNvPr id="6" name="图片 5"/>
          <p:cNvPicPr>
            <a:picLocks noChangeAspect="1"/>
          </p:cNvPicPr>
          <p:nvPr/>
        </p:nvPicPr>
        <p:blipFill>
          <a:blip r:embed="rId2"/>
          <a:stretch>
            <a:fillRect/>
          </a:stretch>
        </p:blipFill>
        <p:spPr>
          <a:xfrm>
            <a:off x="200025" y="2155190"/>
            <a:ext cx="11748770" cy="1282065"/>
          </a:xfrm>
          <a:prstGeom prst="rect">
            <a:avLst/>
          </a:prstGeom>
        </p:spPr>
      </p:pic>
    </p:spTree>
    <p:custDataLst>
      <p:tags r:id="rId3"/>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371475" y="190500"/>
            <a:ext cx="11577955" cy="727710"/>
          </a:xfrm>
        </p:spPr>
        <p:txBody>
          <a:bodyPr/>
          <a:lstStyle/>
          <a:p>
            <a:pPr eaLnBrk="1" hangingPunct="1"/>
            <a:r>
              <a:rPr lang="en-US" altLang="zh-CN" sz="3200" b="1" dirty="0">
                <a:solidFill>
                  <a:srgbClr val="0000FF"/>
                </a:solidFill>
              </a:rPr>
              <a:t>Lots of 5G NR bands/CADC configs from RAN4 keep “Pending” status </a:t>
            </a:r>
            <a:endParaRPr lang="en-US" altLang="zh-CN" sz="3200" b="1" dirty="0">
              <a:solidFill>
                <a:srgbClr val="0000FF"/>
              </a:solidFill>
            </a:endParaRPr>
          </a:p>
        </p:txBody>
      </p:sp>
      <p:sp>
        <p:nvSpPr>
          <p:cNvPr id="6149" name="RS_Classification_Standard"/>
          <p:cNvSpPr txBox="1">
            <a:spLocks noChangeArrowheads="1"/>
          </p:cNvSpPr>
          <p:nvPr/>
        </p:nvSpPr>
        <p:spPr bwMode="auto">
          <a:xfrm>
            <a:off x="12177713" y="7478713"/>
            <a:ext cx="153987"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rgbClr val="0000FF"/>
              </a:solidFill>
            </a:endParaRPr>
          </a:p>
        </p:txBody>
      </p:sp>
      <p:sp>
        <p:nvSpPr>
          <p:cNvPr id="2" name="文本框 1"/>
          <p:cNvSpPr txBox="1"/>
          <p:nvPr/>
        </p:nvSpPr>
        <p:spPr>
          <a:xfrm>
            <a:off x="200025" y="1066165"/>
            <a:ext cx="11749405" cy="1694180"/>
          </a:xfrm>
          <a:prstGeom prst="rect">
            <a:avLst/>
          </a:prstGeom>
          <a:noFill/>
        </p:spPr>
        <p:txBody>
          <a:bodyPr wrap="square" rtlCol="0" anchor="t">
            <a:spAutoFit/>
          </a:bodyPr>
          <a:lstStyle/>
          <a:p>
            <a:pPr algn="l" eaLnBrk="1" latinLnBrk="0" hangingPunct="1">
              <a:lnSpc>
                <a:spcPts val="2500"/>
              </a:lnSpc>
              <a:spcBef>
                <a:spcPts val="300"/>
              </a:spcBef>
              <a:buClrTx/>
              <a:buSzTx/>
              <a:buFont typeface="Arial" panose="020B0604020202020204" pitchFamily="34" charset="0"/>
              <a:buChar char="•"/>
            </a:pPr>
            <a:r>
              <a:rPr lang="en-US" altLang="zh-CN" sz="2400" dirty="0">
                <a:solidFill>
                  <a:srgbClr val="0000FF"/>
                </a:solidFill>
                <a:latin typeface="+mn-lt"/>
                <a:sym typeface="+mn-ea"/>
              </a:rPr>
              <a:t> </a:t>
            </a:r>
            <a:r>
              <a:rPr lang="en-US" altLang="zh-CN" sz="2400" b="1" dirty="0">
                <a:solidFill>
                  <a:srgbClr val="0000FF"/>
                </a:solidFill>
                <a:latin typeface="+mn-lt"/>
                <a:sym typeface="+mn-ea"/>
              </a:rPr>
              <a:t>Observation 6</a:t>
            </a:r>
            <a:r>
              <a:rPr lang="en-US" altLang="zh-CN" sz="2400" dirty="0">
                <a:solidFill>
                  <a:srgbClr val="0000FF"/>
                </a:solidFill>
                <a:latin typeface="+mn-lt"/>
                <a:sym typeface="+mn-ea"/>
              </a:rPr>
              <a:t>: </a:t>
            </a:r>
            <a:r>
              <a:rPr lang="en-US" altLang="zh-CN" sz="2000" dirty="0">
                <a:solidFill>
                  <a:srgbClr val="0000FF"/>
                </a:solidFill>
                <a:latin typeface="+mn-lt"/>
                <a:sym typeface="+mn-ea"/>
              </a:rPr>
              <a:t>In PRD21 v120 list (Excel), only </a:t>
            </a:r>
            <a:r>
              <a:rPr lang="en-US" altLang="zh-CN" sz="2000" b="1" dirty="0">
                <a:solidFill>
                  <a:srgbClr val="0000FF"/>
                </a:solidFill>
                <a:latin typeface="+mn-lt"/>
                <a:sym typeface="+mn-ea"/>
              </a:rPr>
              <a:t>33%</a:t>
            </a:r>
            <a:r>
              <a:rPr lang="en-US" altLang="zh-CN" sz="2000" dirty="0">
                <a:solidFill>
                  <a:srgbClr val="0000FF"/>
                </a:solidFill>
                <a:latin typeface="+mn-lt"/>
                <a:sym typeface="+mn-ea"/>
              </a:rPr>
              <a:t> 5G NR bands from RAN4 and </a:t>
            </a:r>
            <a:r>
              <a:rPr lang="en-US" altLang="zh-CN" sz="2000" b="1" dirty="0">
                <a:solidFill>
                  <a:srgbClr val="0000FF"/>
                </a:solidFill>
                <a:latin typeface="+mn-lt"/>
                <a:sym typeface="+mn-ea"/>
              </a:rPr>
              <a:t>10.9%</a:t>
            </a:r>
            <a:r>
              <a:rPr lang="en-US" altLang="zh-CN" sz="2000" dirty="0">
                <a:solidFill>
                  <a:srgbClr val="0000FF"/>
                </a:solidFill>
                <a:latin typeface="+mn-lt"/>
                <a:sym typeface="+mn-ea"/>
              </a:rPr>
              <a:t> 5G NR CADC configurations from RAN4 have been tagged as “Ongoing”. Most of the 5G NR bands/CADC configs from RAN4 are “pending” in RAN5 and may not be taken by any “interested operators” or “interested deployers”. It is a waste of energy for RAN5 to copy all the RAN4 defined 5G NR bands/CADC configurations into RAN5 PRD21 list (Excel).</a:t>
            </a:r>
            <a:endParaRPr lang="en-US" altLang="zh-CN" sz="2000" dirty="0">
              <a:solidFill>
                <a:srgbClr val="0000FF"/>
              </a:solidFill>
              <a:latin typeface="+mn-lt"/>
              <a:sym typeface="+mn-ea"/>
            </a:endParaRPr>
          </a:p>
        </p:txBody>
      </p:sp>
      <p:sp>
        <p:nvSpPr>
          <p:cNvPr id="9" name="文本框 8"/>
          <p:cNvSpPr txBox="1"/>
          <p:nvPr/>
        </p:nvSpPr>
        <p:spPr>
          <a:xfrm>
            <a:off x="200025" y="4840605"/>
            <a:ext cx="11749405" cy="1373505"/>
          </a:xfrm>
          <a:prstGeom prst="rect">
            <a:avLst/>
          </a:prstGeom>
          <a:noFill/>
        </p:spPr>
        <p:txBody>
          <a:bodyPr wrap="square" rtlCol="0" anchor="t">
            <a:spAutoFit/>
          </a:bodyPr>
          <a:lstStyle/>
          <a:p>
            <a:pPr eaLnBrk="1" latinLnBrk="0" hangingPunct="1">
              <a:lnSpc>
                <a:spcPts val="2500"/>
              </a:lnSpc>
              <a:spcBef>
                <a:spcPts val="300"/>
              </a:spcBef>
              <a:buClrTx/>
              <a:buSzTx/>
              <a:buFont typeface="Arial" panose="020B0604020202020204" pitchFamily="34" charset="0"/>
              <a:buChar char="•"/>
            </a:pPr>
            <a:r>
              <a:rPr lang="en-US" altLang="zh-CN" sz="2400" dirty="0">
                <a:solidFill>
                  <a:srgbClr val="0000FF"/>
                </a:solidFill>
                <a:latin typeface="+mn-lt"/>
                <a:sym typeface="+mn-ea"/>
              </a:rPr>
              <a:t> </a:t>
            </a:r>
            <a:r>
              <a:rPr lang="en-US" altLang="zh-CN" sz="2400" b="1" dirty="0">
                <a:solidFill>
                  <a:srgbClr val="0000FF"/>
                </a:solidFill>
                <a:latin typeface="+mn-lt"/>
                <a:sym typeface="+mn-ea"/>
              </a:rPr>
              <a:t>Proposal 6</a:t>
            </a:r>
            <a:r>
              <a:rPr lang="en-US" altLang="zh-CN" sz="2400" dirty="0">
                <a:solidFill>
                  <a:srgbClr val="0000FF"/>
                </a:solidFill>
                <a:latin typeface="+mn-lt"/>
                <a:sym typeface="+mn-ea"/>
              </a:rPr>
              <a:t>: </a:t>
            </a:r>
            <a:r>
              <a:rPr lang="en-US" altLang="zh-CN" sz="2000" dirty="0">
                <a:solidFill>
                  <a:srgbClr val="0000FF"/>
                </a:solidFill>
                <a:latin typeface="+mn-lt"/>
                <a:sym typeface="+mn-ea"/>
              </a:rPr>
              <a:t>Since PRD21 v140 list (Excel) after RAN5#98@Feb 2023, to add the 5G NR bands/CADC configurations (</a:t>
            </a:r>
            <a:r>
              <a:rPr lang="en-US" altLang="zh-CN" sz="2000">
                <a:solidFill>
                  <a:srgbClr val="0000FF"/>
                </a:solidFill>
                <a:latin typeface="+mn-lt"/>
                <a:sym typeface="+mn-ea"/>
              </a:rPr>
              <a:t>and its fallbacks</a:t>
            </a:r>
            <a:r>
              <a:rPr lang="en-US" altLang="zh-CN" sz="2000" dirty="0">
                <a:solidFill>
                  <a:srgbClr val="0000FF"/>
                </a:solidFill>
                <a:latin typeface="+mn-lt"/>
                <a:sym typeface="+mn-ea"/>
              </a:rPr>
              <a:t>) from RAN4 only basing on company request rather to update all the RAN4 completed 5G NR bands/CADC configurations into RAN5 PRD21 list (Excel). Only the RAN4 completed 5G NR bands/CADC configurations can added into RAN5 PRD21 (Excel). </a:t>
            </a:r>
            <a:endParaRPr lang="en-US" altLang="zh-CN" sz="2000" u="sng" dirty="0">
              <a:solidFill>
                <a:srgbClr val="0000FF"/>
              </a:solidFill>
              <a:latin typeface="+mn-lt"/>
              <a:sym typeface="+mn-ea"/>
            </a:endParaRPr>
          </a:p>
        </p:txBody>
      </p:sp>
      <p:pic>
        <p:nvPicPr>
          <p:cNvPr id="3" name="图片 2"/>
          <p:cNvPicPr>
            <a:picLocks noChangeAspect="1"/>
          </p:cNvPicPr>
          <p:nvPr/>
        </p:nvPicPr>
        <p:blipFill>
          <a:blip r:embed="rId1"/>
          <a:stretch>
            <a:fillRect/>
          </a:stretch>
        </p:blipFill>
        <p:spPr>
          <a:xfrm>
            <a:off x="200025" y="2796540"/>
            <a:ext cx="11597640" cy="984885"/>
          </a:xfrm>
          <a:prstGeom prst="rect">
            <a:avLst/>
          </a:prstGeom>
        </p:spPr>
      </p:pic>
      <p:pic>
        <p:nvPicPr>
          <p:cNvPr id="4" name="图片 3"/>
          <p:cNvPicPr>
            <a:picLocks noChangeAspect="1"/>
          </p:cNvPicPr>
          <p:nvPr/>
        </p:nvPicPr>
        <p:blipFill>
          <a:blip r:embed="rId2"/>
          <a:stretch>
            <a:fillRect/>
          </a:stretch>
        </p:blipFill>
        <p:spPr>
          <a:xfrm>
            <a:off x="190500" y="3789045"/>
            <a:ext cx="11619865" cy="835660"/>
          </a:xfrm>
          <a:prstGeom prst="rect">
            <a:avLst/>
          </a:prstGeom>
        </p:spPr>
      </p:pic>
    </p:spTree>
    <p:custDataLst>
      <p:tags r:id="rId3"/>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标题 2"/>
          <p:cNvSpPr>
            <a:spLocks noGrp="1" noChangeArrowheads="1"/>
          </p:cNvSpPr>
          <p:nvPr>
            <p:ph type="ctrTitle"/>
          </p:nvPr>
        </p:nvSpPr>
        <p:spPr>
          <a:xfrm>
            <a:off x="1524000" y="1122363"/>
            <a:ext cx="9142413" cy="2389187"/>
          </a:xfrm>
        </p:spPr>
        <p:txBody>
          <a:bodyPr/>
          <a:lstStyle/>
          <a:p>
            <a:pPr eaLnBrk="1" hangingPunct="1"/>
            <a:r>
              <a:rPr lang="en-US" altLang="zh-CN" sz="6000"/>
              <a:t>Thank you!</a:t>
            </a:r>
            <a:endParaRPr lang="en-US" altLang="zh-CN" sz="6000"/>
          </a:p>
        </p:txBody>
      </p:sp>
      <p:sp>
        <p:nvSpPr>
          <p:cNvPr id="20482" name="RS_Classification_Standard"/>
          <p:cNvSpPr txBox="1">
            <a:spLocks noChangeArrowheads="1"/>
          </p:cNvSpPr>
          <p:nvPr/>
        </p:nvSpPr>
        <p:spPr bwMode="auto">
          <a:xfrm>
            <a:off x="12036425" y="62912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rgbClr val="000000"/>
              </a:solidFill>
            </a:endParaRPr>
          </a:p>
        </p:txBody>
      </p:sp>
    </p:spTree>
    <p:custDataLst>
      <p:tags r:id="rId1"/>
    </p:custDataLst>
  </p:cSld>
  <p:clrMapOvr>
    <a:masterClrMapping/>
  </p:clrMapOvr>
</p:sld>
</file>

<file path=ppt/tags/tag1.xml><?xml version="1.0" encoding="utf-8"?>
<p:tagLst xmlns:p="http://schemas.openxmlformats.org/presentationml/2006/main">
  <p:tag name="RS_CLASSIFICATIONID" val="0"/>
  <p:tag name="RS_CLASSIFICATION" val="UNRESTRICTED"/>
</p:tagLst>
</file>

<file path=ppt/tags/tag2.xml><?xml version="1.0" encoding="utf-8"?>
<p:tagLst xmlns:p="http://schemas.openxmlformats.org/presentationml/2006/main">
  <p:tag name="RS_CLASSIFICATIONID" val="0"/>
  <p:tag name="RS_CLASSIFICATION" val="UNRESTRICTED"/>
</p:tagLst>
</file>

<file path=ppt/tags/tag3.xml><?xml version="1.0" encoding="utf-8"?>
<p:tagLst xmlns:p="http://schemas.openxmlformats.org/presentationml/2006/main">
  <p:tag name="RS_CLASSIFICATIONID" val="0"/>
  <p:tag name="RS_CLASSIFICATION" val="UNRESTRICTED"/>
</p:tagLst>
</file>

<file path=ppt/tags/tag4.xml><?xml version="1.0" encoding="utf-8"?>
<p:tagLst xmlns:p="http://schemas.openxmlformats.org/presentationml/2006/main">
  <p:tag name="RS_CLASSIFICATIONID" val="0"/>
  <p:tag name="RS_CLASSIFICATION" val="UNRESTRICTED"/>
</p:tagLst>
</file>

<file path=ppt/tags/tag5.xml><?xml version="1.0" encoding="utf-8"?>
<p:tagLst xmlns:p="http://schemas.openxmlformats.org/presentationml/2006/main">
  <p:tag name="RS_CLASSIFICATIONID" val="0"/>
  <p:tag name="RS_CLASSIFICATION" val="UNRESTRICTED"/>
</p:tagLst>
</file>

<file path=ppt/tags/tag6.xml><?xml version="1.0" encoding="utf-8"?>
<p:tagLst xmlns:p="http://schemas.openxmlformats.org/presentationml/2006/main">
  <p:tag name="RS_CLASSIFICATIONID" val="0"/>
  <p:tag name="RS_CLASSIFICATION" val="UNRESTRICTED"/>
</p:tagLst>
</file>

<file path=ppt/tags/tag7.xml><?xml version="1.0" encoding="utf-8"?>
<p:tagLst xmlns:p="http://schemas.openxmlformats.org/presentationml/2006/main">
  <p:tag name="RS_CLASSIFICATIONID" val="0"/>
  <p:tag name="RS_CLASSIFICATION" val="UNRESTRICTED"/>
</p:tagLst>
</file>

<file path=ppt/tags/tag8.xml><?xml version="1.0" encoding="utf-8"?>
<p:tagLst xmlns:p="http://schemas.openxmlformats.org/presentationml/2006/main">
  <p:tag name="RS_CLASSIFICATIONID" val="0"/>
  <p:tag name="RS_CLASSIFICATION" val="UNRESTRICTED"/>
</p:tagLst>
</file>

<file path=ppt/tags/tag9.xml><?xml version="1.0" encoding="utf-8"?>
<p:tagLst xmlns:p="http://schemas.openxmlformats.org/presentationml/2006/main">
  <p:tag name="RS_CLASSIFICATION_RESETFORMATTING" val="True"/>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5193</Words>
  <Application>WPS 演示</Application>
  <PresentationFormat>Custom</PresentationFormat>
  <Paragraphs>54</Paragraphs>
  <Slides>8</Slides>
  <Notes>7</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8</vt:i4>
      </vt:variant>
    </vt:vector>
  </HeadingPairs>
  <TitlesOfParts>
    <vt:vector size="19" baseType="lpstr">
      <vt:lpstr>Arial</vt:lpstr>
      <vt:lpstr>宋体</vt:lpstr>
      <vt:lpstr>Wingdings</vt:lpstr>
      <vt:lpstr>Calibri</vt:lpstr>
      <vt:lpstr>Calibri Light</vt:lpstr>
      <vt:lpstr>Ericsson Capital TT</vt:lpstr>
      <vt:lpstr>NumberOnly</vt:lpstr>
      <vt:lpstr>Wingdings</vt:lpstr>
      <vt:lpstr>微软雅黑</vt:lpstr>
      <vt:lpstr>Arial Unicode MS</vt:lpstr>
      <vt:lpstr>Office 主题</vt:lpstr>
      <vt:lpstr>Discussion on handling of PRD21 v130</vt:lpstr>
      <vt:lpstr>Some Bands/Configurations may have NO “Interested Operators”</vt:lpstr>
      <vt:lpstr>Some Terms are missing in Section 3.1</vt:lpstr>
      <vt:lpstr>A new 5G NR Rel-17 WI has been introduced at RAN5#96e</vt:lpstr>
      <vt:lpstr>The deadline for operators/deployers to show “interest” to bands/configurations needs FFS</vt:lpstr>
      <vt:lpstr>Different Power Classes share the same row </vt:lpstr>
      <vt:lpstr>Lots of 5G NR bands/CADC configs from RAN4 keep “Pending” status </vt:lpstr>
      <vt:lpstr>Thank you!</vt:lpstr>
    </vt:vector>
  </TitlesOfParts>
  <Company>Huawei Technologies Co.,Ltd.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Guchunying</dc:creator>
  <cp:lastModifiedBy>Danni SONG(CMCC)</cp:lastModifiedBy>
  <cp:revision>1149</cp:revision>
  <dcterms:created xsi:type="dcterms:W3CDTF">2018-09-20T03:53:00Z</dcterms:created>
  <dcterms:modified xsi:type="dcterms:W3CDTF">2022-11-16T10:26:21Z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1537859212</vt:lpwstr>
  </property>
  <property fmtid="{D5CDD505-2E9C-101B-9397-08002B2CF9AE}" pid="6" name="RS_Classification">
    <vt:lpwstr>UNRESTRICTED</vt:lpwstr>
  </property>
  <property fmtid="{D5CDD505-2E9C-101B-9397-08002B2CF9AE}" pid="7" name="RS_ClassificationID">
    <vt:r8>0</vt:r8>
  </property>
  <property fmtid="{D5CDD505-2E9C-101B-9397-08002B2CF9AE}" pid="8" name="ContentTypeId">
    <vt:lpwstr>0x010100EB28163D68FE8E4D9361964FDD814FC4</vt:lpwstr>
  </property>
  <property fmtid="{D5CDD505-2E9C-101B-9397-08002B2CF9AE}" pid="9" name="KSOProductBuildVer">
    <vt:lpwstr>2052-11.8.2.10912</vt:lpwstr>
  </property>
  <property fmtid="{D5CDD505-2E9C-101B-9397-08002B2CF9AE}" pid="10" name="ICV">
    <vt:lpwstr>01058F27A4E84209BF30DCC0F45DB900</vt:lpwstr>
  </property>
</Properties>
</file>