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51" r:id="rId9"/>
    <p:sldId id="343" r:id="rId10"/>
    <p:sldId id="344" r:id="rId11"/>
    <p:sldId id="345" r:id="rId12"/>
    <p:sldId id="346" r:id="rId13"/>
    <p:sldId id="347" r:id="rId14"/>
    <p:sldId id="348" r:id="rId15"/>
    <p:sldId id="293" r:id="rId16"/>
  </p:sldIdLst>
  <p:sldSz cx="12190095" cy="6859270"/>
  <p:notesSz cx="6858000" cy="9144000"/>
  <p:custDataLst>
    <p:tags r:id="rId2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98"/>
        <p:guide pos="378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15.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R5-224214</a:t>
            </a:r>
            <a:r>
              <a:rPr lang="en-US" altLang="zh-CN" sz="2400" b="1" dirty="0" smtClean="0">
                <a:solidFill>
                  <a:srgbClr val="FF0000"/>
                </a:solidFill>
              </a:rPr>
              <a:t>r2</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709420" y="1341755"/>
            <a:ext cx="8730615" cy="259905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1810385" y="3973195"/>
            <a:ext cx="8554085" cy="285369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8" name="组合 7"/>
          <p:cNvGrpSpPr/>
          <p:nvPr/>
        </p:nvGrpSpPr>
        <p:grpSpPr>
          <a:xfrm>
            <a:off x="160020" y="2395220"/>
            <a:ext cx="11664950" cy="3173095"/>
            <a:chOff x="252" y="3772"/>
            <a:chExt cx="18370" cy="4997"/>
          </a:xfrm>
        </p:grpSpPr>
        <p:pic>
          <p:nvPicPr>
            <p:cNvPr id="4" name="图片 3"/>
            <p:cNvPicPr>
              <a:picLocks noChangeAspect="1"/>
            </p:cNvPicPr>
            <p:nvPr/>
          </p:nvPicPr>
          <p:blipFill>
            <a:blip r:embed="rId1"/>
            <a:srcRect b="3094"/>
            <a:stretch>
              <a:fillRect/>
            </a:stretch>
          </p:blipFill>
          <p:spPr>
            <a:xfrm>
              <a:off x="252" y="3772"/>
              <a:ext cx="18371" cy="2531"/>
            </a:xfrm>
            <a:prstGeom prst="rect">
              <a:avLst/>
            </a:prstGeom>
          </p:spPr>
        </p:pic>
        <p:pic>
          <p:nvPicPr>
            <p:cNvPr id="5" name="图片 4"/>
            <p:cNvPicPr>
              <a:picLocks noChangeAspect="1"/>
            </p:cNvPicPr>
            <p:nvPr/>
          </p:nvPicPr>
          <p:blipFill>
            <a:blip r:embed="rId2"/>
            <a:stretch>
              <a:fillRect/>
            </a:stretch>
          </p:blipFill>
          <p:spPr>
            <a:xfrm>
              <a:off x="457" y="6303"/>
              <a:ext cx="18083" cy="2467"/>
            </a:xfrm>
            <a:prstGeom prst="rect">
              <a:avLst/>
            </a:prstGeom>
          </p:spPr>
        </p:pic>
      </p:gr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4" name="组合 3"/>
          <p:cNvGrpSpPr/>
          <p:nvPr/>
        </p:nvGrpSpPr>
        <p:grpSpPr>
          <a:xfrm>
            <a:off x="1921510" y="3350260"/>
            <a:ext cx="8159750" cy="2835275"/>
            <a:chOff x="3026" y="3391"/>
            <a:chExt cx="12850" cy="4465"/>
          </a:xfrm>
        </p:grpSpPr>
        <p:pic>
          <p:nvPicPr>
            <p:cNvPr id="2" name="图片 1"/>
            <p:cNvPicPr>
              <a:picLocks noChangeAspect="1"/>
            </p:cNvPicPr>
            <p:nvPr/>
          </p:nvPicPr>
          <p:blipFill>
            <a:blip r:embed="rId1"/>
            <a:srcRect t="37207"/>
            <a:stretch>
              <a:fillRect/>
            </a:stretch>
          </p:blipFill>
          <p:spPr>
            <a:xfrm>
              <a:off x="3026" y="3391"/>
              <a:ext cx="12850" cy="697"/>
            </a:xfrm>
            <a:prstGeom prst="rect">
              <a:avLst/>
            </a:prstGeom>
          </p:spPr>
        </p:pic>
        <p:pic>
          <p:nvPicPr>
            <p:cNvPr id="3" name="图片 2"/>
            <p:cNvPicPr>
              <a:picLocks noChangeAspect="1"/>
            </p:cNvPicPr>
            <p:nvPr/>
          </p:nvPicPr>
          <p:blipFill>
            <a:blip r:embed="rId2"/>
            <a:stretch>
              <a:fillRect/>
            </a:stretch>
          </p:blipFill>
          <p:spPr>
            <a:xfrm>
              <a:off x="3073" y="4058"/>
              <a:ext cx="12773" cy="3798"/>
            </a:xfrm>
            <a:prstGeom prst="rect">
              <a:avLst/>
            </a:prstGeom>
          </p:spPr>
        </p:pic>
      </p:grpSp>
      <p:pic>
        <p:nvPicPr>
          <p:cNvPr id="6" name="图片 5"/>
          <p:cNvPicPr>
            <a:picLocks noChangeAspect="1"/>
          </p:cNvPicPr>
          <p:nvPr/>
        </p:nvPicPr>
        <p:blipFill>
          <a:blip r:embed="rId1"/>
          <a:srcRect b="61261"/>
          <a:stretch>
            <a:fillRect/>
          </a:stretch>
        </p:blipFill>
        <p:spPr>
          <a:xfrm>
            <a:off x="1921510" y="2138680"/>
            <a:ext cx="8159750" cy="273050"/>
          </a:xfrm>
          <a:prstGeom prst="rect">
            <a:avLst/>
          </a:prstGeom>
        </p:spPr>
      </p:pic>
      <p:pic>
        <p:nvPicPr>
          <p:cNvPr id="16" name="图片 15"/>
          <p:cNvPicPr>
            <a:picLocks noChangeAspect="1"/>
          </p:cNvPicPr>
          <p:nvPr/>
        </p:nvPicPr>
        <p:blipFill>
          <a:blip r:embed="rId3"/>
          <a:srcRect b="57273"/>
          <a:stretch>
            <a:fillRect/>
          </a:stretch>
        </p:blipFill>
        <p:spPr>
          <a:xfrm>
            <a:off x="1934210" y="2499995"/>
            <a:ext cx="8134350" cy="328295"/>
          </a:xfrm>
          <a:prstGeom prst="rect">
            <a:avLst/>
          </a:prstGeom>
        </p:spPr>
      </p:pic>
      <p:pic>
        <p:nvPicPr>
          <p:cNvPr id="17" name="图片 16"/>
          <p:cNvPicPr>
            <a:picLocks noChangeAspect="1"/>
          </p:cNvPicPr>
          <p:nvPr/>
        </p:nvPicPr>
        <p:blipFill>
          <a:blip r:embed="rId4"/>
          <a:srcRect b="66068"/>
          <a:stretch>
            <a:fillRect/>
          </a:stretch>
        </p:blipFill>
        <p:spPr>
          <a:xfrm>
            <a:off x="1946910" y="2948940"/>
            <a:ext cx="8121650" cy="25209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a:t>
            </a:r>
            <a:endParaRPr lang="en-US" sz="1400" b="0">
              <a:highlight>
                <a:srgbClr val="FFFF00"/>
              </a:highlight>
              <a:latin typeface="Times New Roman" panose="02020603050405020304" charset="0"/>
            </a:endParaRPr>
          </a:p>
          <a:p>
            <a:pPr marL="0" indent="0"/>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maxUplinkDutyCycle=10%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0</a:t>
            </a:r>
            <a:r>
              <a:rPr lang="en-US" altLang="zh-CN" sz="2400" dirty="0" smtClean="0">
                <a:latin typeface="+mn-lt"/>
                <a:sym typeface="+mn-ea"/>
              </a:rPr>
              <a:t>: Basing on the TDD Slot Configuration patterns already supported by the industry, UplinkDutyCycle=10%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=10% and UplinkDutyCycle=10%,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15570" y="1791335"/>
            <a:ext cx="6529070" cy="3901440"/>
          </a:xfrm>
          <a:prstGeom prst="rect">
            <a:avLst/>
          </a:prstGeom>
        </p:spPr>
      </p:pic>
      <p:pic>
        <p:nvPicPr>
          <p:cNvPr id="6" name="图片 5"/>
          <p:cNvPicPr>
            <a:picLocks noChangeAspect="1"/>
          </p:cNvPicPr>
          <p:nvPr/>
        </p:nvPicPr>
        <p:blipFill>
          <a:blip r:embed="rId2"/>
          <a:stretch>
            <a:fillRect/>
          </a:stretch>
        </p:blipFill>
        <p:spPr>
          <a:xfrm>
            <a:off x="6404610" y="1633220"/>
            <a:ext cx="5775960" cy="422338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0" y="1677670"/>
            <a:ext cx="6138545" cy="4350385"/>
          </a:xfrm>
          <a:prstGeom prst="rect">
            <a:avLst/>
          </a:prstGeom>
        </p:spPr>
      </p:pic>
      <p:pic>
        <p:nvPicPr>
          <p:cNvPr id="6" name="图片 5"/>
          <p:cNvPicPr>
            <a:picLocks noChangeAspect="1"/>
          </p:cNvPicPr>
          <p:nvPr/>
        </p:nvPicPr>
        <p:blipFill>
          <a:blip r:embed="rId2"/>
          <a:stretch>
            <a:fillRect/>
          </a:stretch>
        </p:blipFill>
        <p:spPr>
          <a:xfrm>
            <a:off x="6138545" y="1677670"/>
            <a:ext cx="6051550" cy="428625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607377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85090" y="1296035"/>
            <a:ext cx="5683250" cy="4794250"/>
          </a:xfrm>
          <a:prstGeom prst="rect">
            <a:avLst/>
          </a:prstGeom>
        </p:spPr>
      </p:pic>
      <p:pic>
        <p:nvPicPr>
          <p:cNvPr id="4" name="图片 3"/>
          <p:cNvPicPr>
            <a:picLocks noChangeAspect="1"/>
          </p:cNvPicPr>
          <p:nvPr/>
        </p:nvPicPr>
        <p:blipFill>
          <a:blip r:embed="rId2"/>
          <a:stretch>
            <a:fillRect/>
          </a:stretch>
        </p:blipFill>
        <p:spPr>
          <a:xfrm>
            <a:off x="6247765" y="1270635"/>
            <a:ext cx="5632450" cy="483870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64135" y="1974215"/>
            <a:ext cx="5904865" cy="3441065"/>
          </a:xfrm>
          <a:prstGeom prst="rect">
            <a:avLst/>
          </a:prstGeom>
        </p:spPr>
      </p:pic>
      <p:pic>
        <p:nvPicPr>
          <p:cNvPr id="5" name="图片 4"/>
          <p:cNvPicPr>
            <a:picLocks noChangeAspect="1"/>
          </p:cNvPicPr>
          <p:nvPr/>
        </p:nvPicPr>
        <p:blipFill>
          <a:blip r:embed="rId2"/>
          <a:stretch>
            <a:fillRect/>
          </a:stretch>
        </p:blipFill>
        <p:spPr>
          <a:xfrm>
            <a:off x="6049645" y="1974215"/>
            <a:ext cx="6060440" cy="354965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217160"/>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28575" y="1794510"/>
            <a:ext cx="6102350" cy="3422650"/>
          </a:xfrm>
          <a:prstGeom prst="rect">
            <a:avLst/>
          </a:prstGeom>
        </p:spPr>
      </p:pic>
      <p:pic>
        <p:nvPicPr>
          <p:cNvPr id="4" name="图片 3"/>
          <p:cNvPicPr>
            <a:picLocks noChangeAspect="1"/>
          </p:cNvPicPr>
          <p:nvPr/>
        </p:nvPicPr>
        <p:blipFill>
          <a:blip r:embed="rId2"/>
          <a:stretch>
            <a:fillRect/>
          </a:stretch>
        </p:blipFill>
        <p:spPr>
          <a:xfrm>
            <a:off x="6083300" y="1794510"/>
            <a:ext cx="6064250" cy="349885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7808</Words>
  <Application>WPS 演示</Application>
  <PresentationFormat>自定义</PresentationFormat>
  <Paragraphs>118</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maxUplinkDutyCycle=20% MOP testing </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1153</cp:revision>
  <dcterms:created xsi:type="dcterms:W3CDTF">2018-09-20T03:53:00Z</dcterms:created>
  <dcterms:modified xsi:type="dcterms:W3CDTF">2022-08-19T11:22:50Z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B024C44A1A84480EBB0E35993AAEDB94</vt:lpwstr>
  </property>
</Properties>
</file>