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6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Protocol Test Models (TS 38.523-3) - RAN5#90-e (Feb-21)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Added support for PDSCH aggregation.</a:t>
            </a:r>
          </a:p>
          <a:p>
            <a:pPr lvl="1"/>
            <a:r>
              <a:rPr lang="en-GB" dirty="0"/>
              <a:t>Clarified H-SFN usage for NR cells.</a:t>
            </a:r>
          </a:p>
          <a:p>
            <a:pPr lvl="1"/>
            <a:r>
              <a:rPr lang="en-GB" dirty="0"/>
              <a:t>Specified timing for on demand System Information.</a:t>
            </a:r>
          </a:p>
          <a:p>
            <a:pPr lvl="1"/>
            <a:r>
              <a:rPr lang="en-GB" dirty="0"/>
              <a:t>Updated RRC connection re-establishment sequence.</a:t>
            </a:r>
          </a:p>
          <a:p>
            <a:pPr lvl="1"/>
            <a:r>
              <a:rPr lang="en-GB" dirty="0"/>
              <a:t>Added sequence of NR-DC intra-cell </a:t>
            </a:r>
            <a:r>
              <a:rPr lang="en-GB" dirty="0" err="1"/>
              <a:t>PSCell</a:t>
            </a:r>
            <a:r>
              <a:rPr lang="en-GB" dirty="0"/>
              <a:t> change.</a:t>
            </a:r>
          </a:p>
          <a:p>
            <a:pPr lvl="1"/>
            <a:r>
              <a:rPr lang="en-GB" dirty="0"/>
              <a:t>Added sequence of NR-DC intra-</a:t>
            </a:r>
            <a:r>
              <a:rPr lang="en-GB" dirty="0" err="1"/>
              <a:t>PCell</a:t>
            </a:r>
            <a:r>
              <a:rPr lang="en-GB" dirty="0"/>
              <a:t> handover and intra-cell </a:t>
            </a:r>
            <a:r>
              <a:rPr lang="en-GB" dirty="0" err="1"/>
              <a:t>PSCell</a:t>
            </a:r>
            <a:r>
              <a:rPr lang="en-GB" dirty="0"/>
              <a:t> change.</a:t>
            </a:r>
          </a:p>
          <a:p>
            <a:pPr lvl="1"/>
            <a:r>
              <a:rPr lang="en-GB" dirty="0"/>
              <a:t>Added processing delay testing for RRC procedures.</a:t>
            </a:r>
          </a:p>
          <a:p>
            <a:pPr lvl="1"/>
            <a:r>
              <a:rPr lang="en-GB" dirty="0"/>
              <a:t>Updated execution guidelines. </a:t>
            </a:r>
          </a:p>
          <a:p>
            <a:endParaRPr lang="sv-SE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Protocol Test Models (TS 38.523-3) - RAN5#90-e (Feb-21)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Added support for PDSCH aggregation.</a:t>
            </a:r>
          </a:p>
          <a:p>
            <a:pPr lvl="1"/>
            <a:r>
              <a:rPr lang="en-GB" dirty="0"/>
              <a:t>Clarified H-SFN usage for NR cells.</a:t>
            </a:r>
          </a:p>
          <a:p>
            <a:pPr lvl="1"/>
            <a:r>
              <a:rPr lang="en-GB" dirty="0"/>
              <a:t>Updated sequence of EN-DC NR intra-cell </a:t>
            </a:r>
            <a:r>
              <a:rPr lang="en-GB" dirty="0" err="1"/>
              <a:t>PSCell</a:t>
            </a:r>
            <a:r>
              <a:rPr lang="en-GB" dirty="0"/>
              <a:t> change.</a:t>
            </a:r>
          </a:p>
          <a:p>
            <a:endParaRPr lang="sv-SE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139</Words>
  <Application>Microsoft Office PowerPoint</Application>
  <PresentationFormat>Widescreen</PresentationFormat>
  <Paragraphs>21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Protocol Test Models (TS 38.523-3) - RAN5#90-e (Feb-21) SA NR (Option 2) </vt:lpstr>
      <vt:lpstr>Protocol Test Models (TS 38.523-3) - RAN5#90-e (Feb-21)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31</cp:revision>
  <dcterms:created xsi:type="dcterms:W3CDTF">2019-05-16T22:21:00Z</dcterms:created>
  <dcterms:modified xsi:type="dcterms:W3CDTF">2021-03-10T08:03:15Z</dcterms:modified>
</cp:coreProperties>
</file>