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10/03/2021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/>
              <a:t>Common PICS </a:t>
            </a:r>
            <a:r>
              <a:rPr lang="sv-SE" sz="2800" dirty="0"/>
              <a:t>(38-508-2) - RAN5#90-e (Mar-21)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sv-SE" dirty="0"/>
              <a:t>SA NR (Option 2)</a:t>
            </a:r>
            <a:endParaRPr lang="sv-SE" sz="1800" dirty="0"/>
          </a:p>
          <a:p>
            <a:pPr lvl="1"/>
            <a:r>
              <a:rPr lang="en-US" dirty="0"/>
              <a:t>Progress</a:t>
            </a:r>
          </a:p>
          <a:p>
            <a:pPr lvl="2"/>
            <a:r>
              <a:rPr lang="en-US" dirty="0"/>
              <a:t>9CR’s adding various PICS  </a:t>
            </a:r>
          </a:p>
          <a:p>
            <a:pPr lvl="2"/>
            <a:r>
              <a:rPr lang="en-US" dirty="0"/>
              <a:t>Mostly UE Physical capabilities</a:t>
            </a:r>
            <a:endParaRPr lang="en-GB" dirty="0"/>
          </a:p>
          <a:p>
            <a:pPr lvl="1"/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2"/>
            <a:r>
              <a:rPr lang="sv-SE" dirty="0"/>
              <a:t> None</a:t>
            </a:r>
          </a:p>
          <a:p>
            <a:r>
              <a:rPr lang="sv-SE" dirty="0"/>
              <a:t>EN-DC(Option 3)</a:t>
            </a:r>
            <a:endParaRPr lang="sv-SE" sz="1800" dirty="0"/>
          </a:p>
          <a:p>
            <a:pPr lvl="1"/>
            <a:r>
              <a:rPr lang="en-US" dirty="0"/>
              <a:t>Progress</a:t>
            </a:r>
          </a:p>
          <a:p>
            <a:pPr lvl="2"/>
            <a:r>
              <a:rPr lang="en-US"/>
              <a:t>4 </a:t>
            </a:r>
            <a:r>
              <a:rPr lang="en-US" dirty="0"/>
              <a:t>CR’s adding various PICS  </a:t>
            </a:r>
          </a:p>
          <a:p>
            <a:pPr lvl="2"/>
            <a:r>
              <a:rPr lang="en-US" dirty="0"/>
              <a:t>Mostly UE Physical capabilities</a:t>
            </a:r>
            <a:endParaRPr lang="en-GB" dirty="0"/>
          </a:p>
          <a:p>
            <a:pPr lvl="1"/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2"/>
            <a:r>
              <a:rPr lang="sv-SE" dirty="0"/>
              <a:t> None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56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Common PICS (38-508-2) - RAN5#90-e (Mar-21)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30</cp:revision>
  <dcterms:created xsi:type="dcterms:W3CDTF">2019-05-16T22:21:00Z</dcterms:created>
  <dcterms:modified xsi:type="dcterms:W3CDTF">2021-03-10T13:04:35Z</dcterms:modified>
</cp:coreProperties>
</file>