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RRM(TS 38.533) 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FR2 MU value for DL AWGN / wanted signal MU finalized</a:t>
            </a:r>
          </a:p>
          <a:p>
            <a:pPr lvl="1"/>
            <a:r>
              <a:rPr lang="en-US" dirty="0"/>
              <a:t>Progress in the TT analyses for a number of FR2 test cases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For FR1, only one test case unfinished</a:t>
            </a:r>
          </a:p>
          <a:p>
            <a:pPr lvl="1"/>
            <a:r>
              <a:rPr lang="sv-SE" dirty="0"/>
              <a:t>For FR2, no test case has been completed yet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1B39C85B-B087-4ACF-A1A4-C54DC739E115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RRM(TS 38.533)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FR2 MU value for DL AWGN / wanted signal MU finalized</a:t>
            </a:r>
          </a:p>
          <a:p>
            <a:pPr lvl="1"/>
            <a:r>
              <a:rPr lang="en-US" dirty="0"/>
              <a:t>Progress in the TT analyses for a number of FR2 test cases</a:t>
            </a:r>
          </a:p>
          <a:p>
            <a:pPr lvl="1"/>
            <a:r>
              <a:rPr lang="en-US" dirty="0"/>
              <a:t>Last FR1 test case completed</a:t>
            </a:r>
          </a:p>
          <a:p>
            <a:pPr lvl="1"/>
            <a:r>
              <a:rPr lang="en-US" dirty="0"/>
              <a:t>First 5 FR2 test cases completed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F9E5820F-7D45-4F5F-975D-1813504A22C9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WP RRM(TS 38.533) - RAN5#90-e (Feb-21) SA NR (Option 2) </vt:lpstr>
      <vt:lpstr>WP RRM(TS 38.533) - RAN5#90-e (Feb-21)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2021-03-09T16:43:53Z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