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3" d="100"/>
          <a:sy n="123" d="100"/>
        </p:scale>
        <p:origin x="125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and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AT&amp;T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#90-e			</a:t>
            </a:r>
            <a:r>
              <a:rPr lang="en-US" b="1" dirty="0"/>
              <a:t>R5-210400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Electronic Meeting, 22nd Feb. – 5th Mar. 2021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(MU complete, test requirement relaxation only allowed for Band n257 at this time)	</a:t>
            </a:r>
          </a:p>
          <a:p>
            <a:pPr lvl="1" fontAlgn="t"/>
            <a:r>
              <a:rPr kumimoji="1" lang="en-US" sz="1000" dirty="0"/>
              <a:t>Occupied bandwidth (complete)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 (complete)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 (complete)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</a:t>
            </a:r>
            <a:r>
              <a:rPr kumimoji="1" lang="en-GB" sz="1000" dirty="0"/>
              <a:t>complete</a:t>
            </a:r>
            <a:r>
              <a:rPr kumimoji="1" lang="en-US" sz="1000" dirty="0"/>
              <a:t>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#90-e)</a:t>
            </a:r>
            <a:endParaRPr lang="en-US" kern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46E129-0151-42F6-B839-ABD117F73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54" y="1505704"/>
            <a:ext cx="81438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and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2021-03-08T18:53:53Z</dcterms:modified>
</cp:coreProperties>
</file>