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Multi-layer </a:t>
            </a:r>
            <a:r>
              <a:rPr lang="sv-SE" sz="2800"/>
              <a:t>and services </a:t>
            </a:r>
            <a:r>
              <a:rPr lang="sv-SE" sz="2800" dirty="0"/>
              <a:t>(TS </a:t>
            </a:r>
            <a:r>
              <a:rPr lang="sv-SE" sz="2800"/>
              <a:t>38.523-1) </a:t>
            </a:r>
            <a:r>
              <a:rPr lang="sv-SE" sz="2800" dirty="0"/>
              <a:t>- RAN5#90-e (Feb-21)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Last remaining planed 1 IMS emergency new test 11.4.11 was completed. Corrections to multiple test cases were done. FR2 settings for 5GS/EPS fallback were defined.</a:t>
            </a:r>
          </a:p>
          <a:p>
            <a:pPr lvl="1"/>
            <a:r>
              <a:rPr lang="en-US" dirty="0"/>
              <a:t>Not completed and need to be moved to RAN5#90-e and beyond</a:t>
            </a:r>
          </a:p>
          <a:p>
            <a:pPr lvl="2"/>
            <a:r>
              <a:rPr lang="en-US" dirty="0"/>
              <a:t>One UAC test still needs IMS relevant generic procedure</a:t>
            </a:r>
          </a:p>
          <a:p>
            <a:pPr lvl="2"/>
            <a:r>
              <a:rPr lang="en-US" dirty="0"/>
              <a:t>Power settings for FR2 in some UAC tests are not yet defined</a:t>
            </a:r>
          </a:p>
          <a:p>
            <a:pPr lvl="2"/>
            <a:r>
              <a:rPr lang="en-US" dirty="0"/>
              <a:t>General issues with limitations in regard to number of simultaneously active cells still need resolution (see below).</a:t>
            </a:r>
          </a:p>
          <a:p>
            <a:pPr lvl="2"/>
            <a:r>
              <a:rPr lang="en-US" dirty="0"/>
              <a:t>No requests for Introduction of testing for Options 4, 5 and 7 were received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Limitations still specified in TS 38.508-1, subclause 6.2.2.2 ’Signal Levels for OTA testing make some TCs not implementable’</a:t>
            </a:r>
          </a:p>
          <a:p>
            <a:pPr lvl="2"/>
            <a:r>
              <a:rPr lang="sv-SE" dirty="0"/>
              <a:t>Test scenarios which require 2 E-UTRA cells simultaneously active </a:t>
            </a:r>
          </a:p>
          <a:p>
            <a:pPr lvl="2"/>
            <a:r>
              <a:rPr lang="sv-SE" dirty="0"/>
              <a:t>Test scenarios which require 2 </a:t>
            </a:r>
            <a:r>
              <a:rPr lang="en-GB" dirty="0"/>
              <a:t>NR FR1</a:t>
            </a:r>
            <a:r>
              <a:rPr lang="sv-SE" dirty="0"/>
              <a:t> cells simultaneously active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163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Multi-layer and services (TS 38.523-1) - RAN5#90-e (Feb-21)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29</cp:revision>
  <dcterms:created xsi:type="dcterms:W3CDTF">2019-05-16T22:21:00Z</dcterms:created>
  <dcterms:modified xsi:type="dcterms:W3CDTF">2021-03-10T12:40:47Z</dcterms:modified>
</cp:coreProperties>
</file>