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6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en-US" altLang="zh-CN" sz="2800" dirty="0"/>
              <a:t>RF </a:t>
            </a:r>
            <a:r>
              <a:rPr lang="en-US" altLang="zh-CN" sz="2800" dirty="0" err="1"/>
              <a:t>Tx</a:t>
            </a:r>
            <a:r>
              <a:rPr lang="en-US" altLang="zh-CN" sz="2800" dirty="0"/>
              <a:t> Rx Range 1</a:t>
            </a:r>
            <a:r>
              <a:rPr lang="sv-SE" sz="2800" dirty="0"/>
              <a:t> (TS 38.521-1) - RAN5#90-e (</a:t>
            </a:r>
            <a:r>
              <a:rPr lang="en-US" sz="2800" dirty="0"/>
              <a:t>Feb</a:t>
            </a:r>
            <a:r>
              <a:rPr lang="sv-SE" sz="2800" dirty="0"/>
              <a:t>-21)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altLang="zh-CN" dirty="0"/>
              <a:t>99% completeness </a:t>
            </a:r>
          </a:p>
          <a:p>
            <a:pPr lvl="2"/>
            <a:r>
              <a:rPr lang="en-US" dirty="0"/>
              <a:t>26 maintenance CRs were agreed.</a:t>
            </a:r>
          </a:p>
          <a:p>
            <a:pPr lvl="2"/>
            <a:r>
              <a:rPr lang="en-US" dirty="0"/>
              <a:t>1 test case is newly completed (7.3C.2).</a:t>
            </a:r>
          </a:p>
          <a:p>
            <a:pPr lvl="2"/>
            <a:r>
              <a:rPr lang="en-GB" dirty="0"/>
              <a:t>Measurement of ON/OFF time mask for MI</a:t>
            </a:r>
            <a:r>
              <a:rPr lang="en-US" altLang="zh-CN" dirty="0"/>
              <a:t>MO</a:t>
            </a:r>
            <a:r>
              <a:rPr lang="en-GB" dirty="0"/>
              <a:t> needs clarification from RAN4.</a:t>
            </a:r>
          </a:p>
          <a:p>
            <a:pPr lvl="2"/>
            <a:r>
              <a:rPr lang="en-GB" dirty="0"/>
              <a:t>Rx test cases for MIMO are limited to FDD bands only: 7.3D.2, 7.4D, 7.5D, 7.6D.2, 7.6D.3, 7.6D.4, 7.7D, 7.8D.2</a:t>
            </a:r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N/A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91</TotalTime>
  <Words>106</Words>
  <Application>Microsoft Office PowerPoint</Application>
  <PresentationFormat>Widescreen</PresentationFormat>
  <Paragraphs>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RF Tx Rx Range 1 (TS 38.521-1) - RAN5#90-e (Feb-21) SA NR (Option 2)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33</cp:revision>
  <dcterms:created xsi:type="dcterms:W3CDTF">2019-05-16T22:21:00Z</dcterms:created>
  <dcterms:modified xsi:type="dcterms:W3CDTF">2021-03-10T12:08:34Z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(2)nP9kDaSXqo3HyUGDxVY5cfMZaiA7H+yer4RYhO6U8NyQbrie0HL55foK1Bcj+TlLiZrVvRTA
rBctpbEVOh2krc3UdFj/c/fY/75SCXdNq3+z0nK4jPWm/m2nNvdRw+JJea18XKgy+A06kkVl
iOa1AM/Z0HTjBdQogeIxGGTqaCiifEzfXKFqb5G/oCoj8slB4cP4rYVOfctfvnbL2Pt0PkWP
IN+FyAcFntLDF6l5s6</vt:lpwstr>
  </property>
  <property fmtid="{D5CDD505-2E9C-101B-9397-08002B2CF9AE}" pid="3" name="_2015_ms_pID_7253431">
    <vt:lpwstr>fW8nrkTizIRwDRiHGz2GOGINdakekHzbI+UJyW3mmmLcegPlzsZaw4
F/AnGv7ojTBYxmacb99vtfm6zQGvCv85tEn5iZ+lpv0IrUzS8/h5NKLKg/IuHYJSPSALPfCd
RKItGFO4cSUO0pNybvtJfU8K75UwrTb4mdMRi5F+mXlQatttfd+Q/48Iw0gcj6B3CNY=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1613785298</vt:lpwstr>
  </property>
</Properties>
</file>