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C95E9D-EC1C-4421-A9D4-F5A1B2E48F71}" v="1" dt="2021-03-08T22:51:49.1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11/03/2021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Idle </a:t>
            </a:r>
            <a:r>
              <a:rPr lang="sv-SE" sz="2800"/>
              <a:t>Mode- RAN5#90-e </a:t>
            </a:r>
            <a:r>
              <a:rPr lang="sv-SE" sz="2800" dirty="0"/>
              <a:t>(Feb-March 2021)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Maintenance of 19 Idle Mode test cases were agreed. All tests are now drafted and agreed.</a:t>
            </a:r>
          </a:p>
          <a:p>
            <a:pPr lvl="1"/>
            <a:r>
              <a:rPr lang="en-US"/>
              <a:t>Voided </a:t>
            </a:r>
            <a:r>
              <a:rPr lang="en-US" dirty="0"/>
              <a:t>test case 6.2.3.9 as per RAN2 LS - R5-211277</a:t>
            </a:r>
          </a:p>
          <a:p>
            <a:pPr lvl="1"/>
            <a:r>
              <a:rPr lang="en-US" dirty="0"/>
              <a:t>Title updates were made to Idle Mode Clause 6, in TS 38.523-1</a:t>
            </a:r>
            <a:endParaRPr lang="en-GB" dirty="0"/>
          </a:p>
          <a:p>
            <a:endParaRPr lang="sv-SE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FR1 and FR2 Power levels still missing for few test cases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99ab104867f52778eb12040e7f8dfcda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0ad21422d1bc2bd4aa317071306b9571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6CDC1B-FF96-4A39-BC89-0266C7843C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61F766-DCE8-4F80-A26A-2627E66CE8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0E2DC2-5FE9-4EDF-9E31-906036184B0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74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Idle Mode- RAN5#90-e (Feb-March 2021)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21</cp:revision>
  <dcterms:created xsi:type="dcterms:W3CDTF">2019-05-16T22:21:00Z</dcterms:created>
  <dcterms:modified xsi:type="dcterms:W3CDTF">2021-03-11T07:20:35Z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