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5</a:t>
            </a:r>
            <a:r>
              <a:rPr lang="en-US" altLang="zh-CN" sz="2800" dirty="0"/>
              <a:t>GC</a:t>
            </a:r>
            <a:r>
              <a:rPr lang="sv-SE" altLang="zh-CN" sz="2800" dirty="0"/>
              <a:t> (38.523-1)</a:t>
            </a:r>
            <a:r>
              <a:rPr lang="sv-SE" sz="2800" dirty="0"/>
              <a:t> - RAN5#90-e (Feb-21)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- </a:t>
            </a:r>
            <a:r>
              <a:rPr lang="en-US" altLang="zh-CN" dirty="0"/>
              <a:t>8</a:t>
            </a:r>
            <a:r>
              <a:rPr lang="en-US" dirty="0"/>
              <a:t> CRs agreed in TS 38.52</a:t>
            </a:r>
            <a:r>
              <a:rPr lang="en-US" altLang="zh-CN" dirty="0"/>
              <a:t>3</a:t>
            </a:r>
            <a:r>
              <a:rPr lang="en-US" dirty="0"/>
              <a:t>-</a:t>
            </a:r>
            <a:r>
              <a:rPr lang="en-US" altLang="zh-CN" dirty="0"/>
              <a:t>1</a:t>
            </a:r>
            <a:r>
              <a:rPr lang="en-US" dirty="0"/>
              <a:t> at RAN5#90-e</a:t>
            </a:r>
          </a:p>
          <a:p>
            <a:pPr lvl="1"/>
            <a:r>
              <a:rPr lang="en-US" dirty="0"/>
              <a:t>-Test case</a:t>
            </a:r>
            <a:r>
              <a:rPr lang="zh-CN" altLang="en-US" dirty="0"/>
              <a:t> </a:t>
            </a:r>
            <a:r>
              <a:rPr lang="en-US" altLang="zh-CN" dirty="0"/>
              <a:t>9.1.5.2.9 is removed</a:t>
            </a:r>
            <a:endParaRPr lang="en-US" dirty="0"/>
          </a:p>
          <a:p>
            <a:pPr lvl="1"/>
            <a:r>
              <a:rPr lang="en-US" dirty="0"/>
              <a:t>Overall progress: 100%(56 out of 56 test cases have been completed)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57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WP 5GC (38.523-1) - RAN5#90-e (Feb-21)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29</cp:revision>
  <dcterms:created xsi:type="dcterms:W3CDTF">2019-05-16T22:21:00Z</dcterms:created>
  <dcterms:modified xsi:type="dcterms:W3CDTF">2021-03-10T14:11:26Z</dcterms:modified>
</cp:coreProperties>
</file>