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altLang="zh-CN" sz="2800" dirty="0"/>
              <a:t>RF </a:t>
            </a:r>
            <a:r>
              <a:rPr lang="en-US" altLang="zh-CN" sz="2800" dirty="0" err="1"/>
              <a:t>Tx</a:t>
            </a:r>
            <a:r>
              <a:rPr lang="en-US" altLang="zh-CN" sz="2800" dirty="0"/>
              <a:t> Rx Range 2</a:t>
            </a:r>
            <a:r>
              <a:rPr lang="sv-SE" sz="2800" dirty="0"/>
              <a:t> (TS 38.521-2) - RAN5#90-e (</a:t>
            </a:r>
            <a:r>
              <a:rPr lang="en-US" altLang="zh-CN" sz="2800" dirty="0"/>
              <a:t>Feb</a:t>
            </a:r>
            <a:r>
              <a:rPr lang="sv-SE" sz="2800" dirty="0"/>
              <a:t>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altLang="zh-CN" dirty="0"/>
              <a:t>51% completeness (+4%)</a:t>
            </a:r>
          </a:p>
          <a:p>
            <a:pPr lvl="2"/>
            <a:r>
              <a:rPr lang="en-US" dirty="0"/>
              <a:t>1 test cases </a:t>
            </a:r>
            <a:r>
              <a:rPr lang="en-US" altLang="zh-CN" dirty="0"/>
              <a:t>is </a:t>
            </a:r>
            <a:r>
              <a:rPr lang="en-US" dirty="0"/>
              <a:t>completed for PC3 during RAN5#90-e</a:t>
            </a:r>
          </a:p>
          <a:p>
            <a:pPr lvl="3"/>
            <a:r>
              <a:rPr lang="en-US" dirty="0"/>
              <a:t>Occupied </a:t>
            </a:r>
            <a:r>
              <a:rPr lang="en-US" altLang="zh-CN" dirty="0"/>
              <a:t>Bandwidth</a:t>
            </a:r>
            <a:endParaRPr lang="en-US" dirty="0"/>
          </a:p>
          <a:p>
            <a:pPr lvl="2"/>
            <a:r>
              <a:rPr lang="en-US" dirty="0"/>
              <a:t>MU for EIRP/EIS </a:t>
            </a:r>
            <a:r>
              <a:rPr lang="en-US" dirty="0" err="1"/>
              <a:t>tesing</a:t>
            </a:r>
            <a:r>
              <a:rPr lang="en-US" dirty="0"/>
              <a:t> under extreme temperature are endorsed. ~0.3dB higher than MU in normal temperature.</a:t>
            </a:r>
            <a:r>
              <a:rPr lang="en-US" altLang="zh-CN" dirty="0"/>
              <a:t> </a:t>
            </a:r>
          </a:p>
          <a:p>
            <a:pPr lvl="2"/>
            <a:r>
              <a:rPr lang="en-US" dirty="0"/>
              <a:t>5 Rx test cases for MIMO are recognized as no need to test: 7.3D.1, 7.3D.2, 7.4D, 7.5D, 7.6D.1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N/A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101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RF Tx Rx Range 2 (TS 38.521-2) - RAN5#90-e (Feb-21)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35</cp:revision>
  <dcterms:created xsi:type="dcterms:W3CDTF">2019-05-16T22:21:00Z</dcterms:created>
  <dcterms:modified xsi:type="dcterms:W3CDTF">2021-03-10T12:07:36Z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(2)vRBzKfn63P5DNmTGRAsLrqP9md7uBAxw+c3dQWBgZ+A+wXSLS8HoMYX+70j9vxXkk7KpK0kC
ucL5hSomnzcOM+E5kwb/KnyG3C7DWmR4DLHtf4n5veCA/uKB/1j0GDeIGPJ1vmEpZRYbHKxg
fXzGG2XaybUWuKyKUvJrYMcRIaqGzYCXVIOID+SMmMs49hja3f/08JRMAjsnyqammZdK8N05
GiXYaDsv/d1eBWGzz0</vt:lpwstr>
  </property>
  <property fmtid="{D5CDD505-2E9C-101B-9397-08002B2CF9AE}" pid="3" name="_2015_ms_pID_7253431">
    <vt:lpwstr>5AoBRW6eZ3rvDhO4IrKQ455fSSmaLnxgatOdD43u2dXae0fE95lh9v
V2gEmM+iEpzUdTpw0o5lDa3xKUpmA2DohjAmU3FQLa7NPUfcjDMbFtwB/Dkv288iCoVzPF8A
eZEesHoTAKENhlN1S3xyHW4EgYjatjbaEYMwlmsRIZrmevrNU9hB7QgLazaJiyowGQY=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1613785298</vt:lpwstr>
  </property>
</Properties>
</file>