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Layer 2 protocol (38.523-1)-  RAN5#90-e (Mar-21)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MAC Maintenance CR’s agreed</a:t>
            </a:r>
          </a:p>
          <a:p>
            <a:pPr lvl="1"/>
            <a:r>
              <a:rPr lang="en-US" dirty="0"/>
              <a:t>2 RLC Maintenance CR’s agreed</a:t>
            </a:r>
          </a:p>
          <a:p>
            <a:pPr lvl="1"/>
            <a:r>
              <a:rPr lang="en-US" dirty="0"/>
              <a:t>1 PDCP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/>
              <a:t>Layer 2 protocol (38.523-1)-  </a:t>
            </a:r>
            <a:r>
              <a:rPr lang="sv-SE" sz="2800" dirty="0"/>
              <a:t>RAN5#90-e (Mar-21)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11 MAC Maintenance CR’s agreed</a:t>
            </a:r>
          </a:p>
          <a:p>
            <a:pPr lvl="1"/>
            <a:r>
              <a:rPr lang="en-US" dirty="0"/>
              <a:t>2 RLC Maintenance CR’s agreed</a:t>
            </a:r>
          </a:p>
          <a:p>
            <a:pPr lvl="1"/>
            <a:r>
              <a:rPr lang="en-US" dirty="0"/>
              <a:t>1 PDCP Maintenance CR’s agreed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83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Layer 2 protocol (38.523-1)-  RAN5#90-e (Mar-21) SA NR (Option 2) </vt:lpstr>
      <vt:lpstr>Layer 2 protocol (38.523-1)-  RAN5#90-e (Mar-21)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2021-03-10T13:03:09Z</dcterms:modified>
</cp:coreProperties>
</file>