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RAN5#90-e (Feb-21)</a:t>
            </a:r>
            <a:br>
              <a:rPr lang="sv-SE" sz="2800" dirty="0"/>
            </a:br>
            <a:r>
              <a:rPr lang="sv-SE" sz="24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549" y="1189606"/>
            <a:ext cx="11727711" cy="5519537"/>
          </a:xfrm>
        </p:spPr>
        <p:txBody>
          <a:bodyPr>
            <a:normAutofit/>
          </a:bodyPr>
          <a:lstStyle/>
          <a:p>
            <a:r>
              <a:rPr lang="en-US" dirty="0"/>
              <a:t>Progress - Current WP completion at 98%</a:t>
            </a:r>
          </a:p>
          <a:p>
            <a:pPr lvl="1"/>
            <a:r>
              <a:rPr lang="en-US" sz="2000" dirty="0"/>
              <a:t>FR1 </a:t>
            </a:r>
          </a:p>
          <a:p>
            <a:pPr lvl="2"/>
            <a:r>
              <a:rPr lang="en-US" sz="1800" dirty="0"/>
              <a:t>CRs with corrections/updates impacting already GCF/PTCRB validated test cases were agreed in this meeting.</a:t>
            </a:r>
          </a:p>
          <a:p>
            <a:pPr lvl="1"/>
            <a:r>
              <a:rPr lang="en-US" dirty="0"/>
              <a:t>FR2 </a:t>
            </a:r>
          </a:p>
          <a:p>
            <a:pPr lvl="2"/>
            <a:r>
              <a:rPr lang="en-US" dirty="0"/>
              <a:t>Group agreed on considering combined crest factor margin for faded signal instead of separately adding crest factors for signal and fading.</a:t>
            </a:r>
          </a:p>
          <a:p>
            <a:pPr lvl="2"/>
            <a:r>
              <a:rPr lang="en-US" dirty="0"/>
              <a:t>With updated link budget parameters, maximum testable SNR for AWGN and Fading test cases was significantly improved </a:t>
            </a:r>
            <a:r>
              <a:rPr lang="en-US"/>
              <a:t>for FR2a.</a:t>
            </a:r>
            <a:endParaRPr lang="en-US" dirty="0"/>
          </a:p>
          <a:p>
            <a:pPr lvl="3"/>
            <a:r>
              <a:rPr lang="en-US" dirty="0"/>
              <a:t>maximum testable SNR for IFF based Test System for FR2a: [19.2] dB, FR2b: [7.3 dB], FR2c: TBD.</a:t>
            </a:r>
          </a:p>
          <a:p>
            <a:pPr lvl="2"/>
            <a:r>
              <a:rPr lang="en-US" dirty="0"/>
              <a:t>With the current working assumption, all except 2 test points defined in the spec for FR2a can be tested.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sz="1800" dirty="0"/>
              <a:t>Max Testable SNR analysis for FR2c (n259) is pending</a:t>
            </a:r>
          </a:p>
          <a:p>
            <a:pPr lvl="1"/>
            <a:r>
              <a:rPr lang="sv-SE" sz="1800" dirty="0"/>
              <a:t>Further evaluation (EVM impact, higher probability of acceptable faded signal clipping) to increase the max testable SNR for FR2a and more importantly FR2b.</a:t>
            </a:r>
          </a:p>
          <a:p>
            <a:pPr lvl="1"/>
            <a:r>
              <a:rPr lang="sv-SE" sz="1800" dirty="0"/>
              <a:t>Max Testable SNR analysis for clean channel sustained data rate test case is pending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Demod/CSI reporting Performance - RAN5#90-e (Nov-21)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 – Current WP completion at 97%</a:t>
            </a:r>
          </a:p>
          <a:p>
            <a:pPr lvl="1"/>
            <a:r>
              <a:rPr lang="en-US" dirty="0"/>
              <a:t>For DEMOD and CSI, SA and NSA test cases are combined in the same test case except for SDR test cases. Same status as NSA applies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same as NSA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258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Demod/CSI reporting Performance - RAN5#90-e (Feb-21) EN-DC (Option 3) </vt:lpstr>
      <vt:lpstr>Demod/CSI reporting Performance - RAN5#90-e (Nov-21)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20</cp:revision>
  <dcterms:created xsi:type="dcterms:W3CDTF">2019-05-16T22:21:00Z</dcterms:created>
  <dcterms:modified xsi:type="dcterms:W3CDTF">2021-03-10T15:35:51Z</dcterms:modified>
</cp:coreProperties>
</file>