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IMS over 5GS (TS 34.229-5) - RAN5#90-e (Feb-21)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13 new test cases in TS 34.229-5 (</a:t>
            </a:r>
            <a:r>
              <a:rPr lang="en-US"/>
              <a:t>and 1 voided TC)</a:t>
            </a:r>
            <a:endParaRPr lang="en-US" dirty="0"/>
          </a:p>
          <a:p>
            <a:pPr lvl="1"/>
            <a:r>
              <a:rPr lang="en-US" dirty="0"/>
              <a:t>Started on Conferencing and Video Call</a:t>
            </a:r>
          </a:p>
          <a:p>
            <a:pPr lvl="1"/>
            <a:r>
              <a:rPr lang="en-US" dirty="0"/>
              <a:t>Corrected NAS level procedures and generic procedures in TS 34.229-5</a:t>
            </a:r>
          </a:p>
          <a:p>
            <a:pPr lvl="1"/>
            <a:r>
              <a:rPr lang="en-US" dirty="0"/>
              <a:t>Completed generic procedure A.11</a:t>
            </a:r>
          </a:p>
          <a:p>
            <a:pPr lvl="1"/>
            <a:r>
              <a:rPr lang="en-US" dirty="0"/>
              <a:t>Miscellaneous fixes to existing test cases</a:t>
            </a:r>
          </a:p>
          <a:p>
            <a:pPr lvl="1"/>
            <a:r>
              <a:rPr lang="en-US" dirty="0"/>
              <a:t>Started on clarifying and anchoring dependencies on GSMA profile NG.114</a:t>
            </a:r>
          </a:p>
          <a:p>
            <a:pPr lvl="1"/>
            <a:r>
              <a:rPr lang="en-US" dirty="0"/>
              <a:t>Continued LS exchange with 3GPP CT WG1 in order to clarify core specs</a:t>
            </a:r>
          </a:p>
          <a:p>
            <a:pPr lvl="1"/>
            <a:r>
              <a:rPr lang="en-GB" dirty="0"/>
              <a:t>Outstanding are remaining Call Control test cases, Supplementary Services, Emergency Call scenarios, and non-3GPP access to 5GC.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EEE148F7-3DDA-479D-843D-3AD705A3C5B5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IMS over 5GS (TS 34.229-5) - RAN5#90-e (Feb-21)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Discussion paper R5-203459 had proposed to not add IMS test coverage dedicated to EN-DC. This had been accepted by RAN5.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8F37F1D0-9C85-406F-9B24-FBE75FA2C2E3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IMS over 5GS (TS 34.229-5) - RAN5#90-e (Feb-21) SA NR (Option 2) </vt:lpstr>
      <vt:lpstr>WP IMS over 5GS (TS 34.229-5) - RAN5#90-e (Feb-21)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38</cp:revision>
  <dcterms:created xsi:type="dcterms:W3CDTF">2019-05-16T22:21:00Z</dcterms:created>
  <dcterms:modified xsi:type="dcterms:W3CDTF">2021-03-10T13:37:57Z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