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542678"/>
            <a:ext cx="1146995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RAN5#90-e (Feb-21)</a:t>
            </a:r>
            <a:br>
              <a:rPr lang="sv-SE" sz="2800" dirty="0"/>
            </a:br>
            <a:r>
              <a:rPr lang="sv-SE" sz="4000" dirty="0"/>
              <a:t>Summary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4482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- 67 CRs agreed in TS 38.521-3 at RAN5#90-e</a:t>
            </a:r>
          </a:p>
          <a:p>
            <a:pPr marL="0" indent="0">
              <a:buNone/>
            </a:pPr>
            <a:r>
              <a:rPr lang="en-US" sz="2400" dirty="0"/>
              <a:t>- Total of 106 TCs completed in TS 38.521-3 as of RAN5#90-e</a:t>
            </a:r>
          </a:p>
          <a:p>
            <a:pPr marL="0" indent="0">
              <a:buNone/>
            </a:pPr>
            <a:r>
              <a:rPr lang="en-US" sz="2400" dirty="0"/>
              <a:t>       - Includes 96 EN-DC FR1 tests + 10 EN-DC FR2 tests</a:t>
            </a:r>
          </a:p>
          <a:p>
            <a:pPr>
              <a:buFontTx/>
              <a:buChar char="-"/>
            </a:pPr>
            <a:r>
              <a:rPr lang="en-US" sz="2400" dirty="0"/>
              <a:t>33 tests involving FR1+FR2 testing have completed adding appropriate notes. No TC details will be added (covered by SA tests). </a:t>
            </a:r>
          </a:p>
          <a:p>
            <a:pPr>
              <a:buFontTx/>
              <a:buChar char="-"/>
            </a:pPr>
            <a:endParaRPr lang="en-US" sz="2400" dirty="0"/>
          </a:p>
          <a:p>
            <a:pPr>
              <a:buFontTx/>
              <a:buChar char="-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344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RAN5#90-e (Feb-21)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6 EN-DC Option 3 tests completed at RAN5#90-e</a:t>
            </a:r>
          </a:p>
          <a:p>
            <a:pPr lvl="1"/>
            <a:r>
              <a:rPr lang="en-US" dirty="0"/>
              <a:t>Remaining test cases moved to RAN5#91-e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at RAN5#90-e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35" y="542678"/>
            <a:ext cx="11351525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(TS 38.521-3) - RAN5#90-e (Feb-21)</a:t>
            </a:r>
            <a:br>
              <a:rPr lang="sv-SE" sz="2800" dirty="0"/>
            </a:b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FR1+FR2 CA tests are covered by TS 38.521-3.</a:t>
            </a:r>
          </a:p>
          <a:p>
            <a:pPr lvl="1"/>
            <a:r>
              <a:rPr lang="en-US" dirty="0"/>
              <a:t>No Test Case details added (covered by SA tests) . All tests in this category in the WP have completed with agreed approach.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</TotalTime>
  <Words>214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Tx/Rx E-UTRA, FR1, FR2 Interworking (TS 38.521-3) - RAN5#90-e (Feb-21) Summary</vt:lpstr>
      <vt:lpstr>Tx/Rx E-UTRA, FR1, FR2 Interworking (TS 38.521-3) - RAN5#90-e (Feb-21) EN-DC (Option 3) </vt:lpstr>
      <vt:lpstr>Tx/Rx E-UTRA, FR1, FR2 Interworking (TS 38.521-3) - RAN5#90-e (Feb-21) 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37</cp:revision>
  <dcterms:created xsi:type="dcterms:W3CDTF">2019-05-16T22:21:00Z</dcterms:created>
  <dcterms:modified xsi:type="dcterms:W3CDTF">2021-03-10T08:15:17Z</dcterms:modified>
</cp:coreProperties>
</file>