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7"/>
  </p:notesMasterIdLst>
  <p:sldIdLst>
    <p:sldId id="275" r:id="rId3"/>
    <p:sldId id="278" r:id="rId4"/>
    <p:sldId id="276" r:id="rId5"/>
    <p:sldId id="277"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9B"/>
    <a:srgbClr val="1E9657"/>
    <a:srgbClr val="FF5D5D"/>
    <a:srgbClr val="124191"/>
    <a:srgbClr val="C800BE"/>
    <a:srgbClr val="92D050"/>
    <a:srgbClr val="164F0D"/>
    <a:srgbClr val="FF5B5B"/>
    <a:srgbClr val="23195D"/>
    <a:srgbClr val="FF7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4660"/>
  </p:normalViewPr>
  <p:slideViewPr>
    <p:cSldViewPr snapToGrid="0">
      <p:cViewPr varScale="1">
        <p:scale>
          <a:sx n="67" d="100"/>
          <a:sy n="67" d="100"/>
        </p:scale>
        <p:origin x="11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48FFD-DDE0-4E13-8CF4-6D833C916B90}" type="datetimeFigureOut">
              <a:rPr lang="en-US" smtClean="0"/>
              <a:t>04-Mar-21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D39E0-52DC-4E29-9B33-7D479C89A1F8}" type="slidenum">
              <a:rPr lang="en-US" smtClean="0"/>
              <a:t>‹#›</a:t>
            </a:fld>
            <a:endParaRPr lang="en-US"/>
          </a:p>
        </p:txBody>
      </p:sp>
    </p:spTree>
    <p:extLst>
      <p:ext uri="{BB962C8B-B14F-4D97-AF65-F5344CB8AC3E}">
        <p14:creationId xmlns:p14="http://schemas.microsoft.com/office/powerpoint/2010/main" val="274243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1426598-D39F-422A-A543-24ADBA877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DD6D9932-1D15-416D-84E6-6E0A652B007B}"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3118DF75-B910-4194-A1F2-CCDEF4B06B2C}"/>
              </a:ext>
            </a:extLst>
          </p:cNvPr>
          <p:cNvSpPr>
            <a:spLocks noGrp="1" noRot="1" noChangeAspect="1" noChangeArrowheads="1" noTextEdit="1"/>
          </p:cNvSpPr>
          <p:nvPr>
            <p:ph type="sldImg"/>
          </p:nvPr>
        </p:nvSpPr>
        <p:spPr>
          <a:xfrm>
            <a:off x="88900" y="742950"/>
            <a:ext cx="6621463" cy="3725863"/>
          </a:xfrm>
          <a:ln/>
        </p:spPr>
      </p:sp>
      <p:sp>
        <p:nvSpPr>
          <p:cNvPr id="6148" name="Rectangle 3">
            <a:extLst>
              <a:ext uri="{FF2B5EF4-FFF2-40B4-BE49-F238E27FC236}">
                <a16:creationId xmlns:a16="http://schemas.microsoft.com/office/drawing/2014/main" id="{3E3707EE-C94A-48C2-933A-DB638563A318}"/>
              </a:ext>
            </a:extLst>
          </p:cNvPr>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0683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68"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j-lt"/>
              </a:defRPr>
            </a:lvl1pPr>
          </a:lstStyle>
          <a:p>
            <a:pPr lvl="0"/>
            <a:r>
              <a:rPr lang="en-US" noProof="0"/>
              <a:t>Click to edit headline</a:t>
            </a:r>
          </a:p>
        </p:txBody>
      </p:sp>
      <p:sp>
        <p:nvSpPr>
          <p:cNvPr id="5"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13195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1 Nokia Divider Master title">
    <p:spTree>
      <p:nvGrpSpPr>
        <p:cNvPr id="1" name=""/>
        <p:cNvGrpSpPr/>
        <p:nvPr/>
      </p:nvGrpSpPr>
      <p:grpSpPr>
        <a:xfrm>
          <a:off x="0" y="0"/>
          <a:ext cx="0" cy="0"/>
          <a:chOff x="0" y="0"/>
          <a:chExt cx="0" cy="0"/>
        </a:xfrm>
      </p:grpSpPr>
      <p:sp>
        <p:nvSpPr>
          <p:cNvPr id="7" name="Text Placeholder 42"/>
          <p:cNvSpPr>
            <a:spLocks noGrp="1"/>
          </p:cNvSpPr>
          <p:nvPr>
            <p:ph type="body" sz="quarter" idx="11" hasCustomPrompt="1"/>
          </p:nvPr>
        </p:nvSpPr>
        <p:spPr>
          <a:xfrm>
            <a:off x="556800" y="374400"/>
            <a:ext cx="11078400" cy="846355"/>
          </a:xfrm>
          <a:prstGeom prst="rect">
            <a:avLst/>
          </a:prstGeom>
        </p:spPr>
        <p:txBody>
          <a:bodyPr lIns="0" tIns="0" rIns="0" bIns="0"/>
          <a:lstStyle>
            <a:lvl1pPr marL="0" indent="0">
              <a:buNone/>
              <a:defRPr sz="5867" baseline="0">
                <a:solidFill>
                  <a:schemeClr val="bg1"/>
                </a:solidFill>
                <a:latin typeface="Nokia Pure Headline Ultra Light" panose="020B0204020202020204" pitchFamily="34" charset="0"/>
              </a:defRPr>
            </a:lvl1pPr>
          </a:lstStyle>
          <a:p>
            <a:pPr lvl="0"/>
            <a:r>
              <a:rPr lang="en-US"/>
              <a:t>Click to edit headline</a:t>
            </a:r>
          </a:p>
        </p:txBody>
      </p:sp>
      <p:sp>
        <p:nvSpPr>
          <p:cNvPr id="6" name="Text Placeholder 3"/>
          <p:cNvSpPr>
            <a:spLocks noGrp="1"/>
          </p:cNvSpPr>
          <p:nvPr>
            <p:ph type="body" sz="quarter" idx="12" hasCustomPrompt="1"/>
          </p:nvPr>
        </p:nvSpPr>
        <p:spPr>
          <a:xfrm>
            <a:off x="556800" y="1440000"/>
            <a:ext cx="11078400" cy="4747200"/>
          </a:xfrm>
          <a:prstGeom prst="rect">
            <a:avLst/>
          </a:prstGeom>
        </p:spPr>
        <p:txBody>
          <a:bodyPr lIns="0" tIns="0" rIns="0" bIns="0">
            <a:normAutofit/>
          </a:bodyPr>
          <a:lstStyle>
            <a:lvl1pPr marL="306910" indent="-306910">
              <a:spcBef>
                <a:spcPts val="0"/>
              </a:spcBef>
              <a:spcAft>
                <a:spcPts val="800"/>
              </a:spcAft>
              <a:buFont typeface="Nokia Pure Text Light" panose="020B0304040602060303" pitchFamily="34" charset="0"/>
              <a:buChar char="‑"/>
              <a:defRPr sz="2133" b="0">
                <a:solidFill>
                  <a:schemeClr val="bg1"/>
                </a:solidFill>
                <a:latin typeface="Nokia Pure Text Light" panose="020B0403020202020204" pitchFamily="34" charset="0"/>
                <a:ea typeface="Nokia Pure Text Light" panose="020B0403020202020204" pitchFamily="34" charset="0"/>
              </a:defRPr>
            </a:lvl1pPr>
            <a:lvl2pPr marL="609585" indent="-302676">
              <a:spcBef>
                <a:spcPts val="0"/>
              </a:spcBef>
              <a:spcAft>
                <a:spcPts val="800"/>
              </a:spcAft>
              <a:buFont typeface="Nokia Pure Text Light" panose="020B0304040602060303" pitchFamily="34" charset="0"/>
              <a:buChar char="‑"/>
              <a:defRPr sz="1867">
                <a:solidFill>
                  <a:schemeClr val="bg1"/>
                </a:solidFill>
                <a:latin typeface="Nokia Pure Text Light" panose="020B0403020202020204" pitchFamily="34" charset="0"/>
                <a:ea typeface="Nokia Pure Text Light" panose="020B0403020202020204" pitchFamily="34" charset="0"/>
              </a:defRPr>
            </a:lvl2pPr>
            <a:lvl3pPr marL="845379" indent="-228594">
              <a:spcBef>
                <a:spcPts val="0"/>
              </a:spcBef>
              <a:spcAft>
                <a:spcPts val="800"/>
              </a:spcAft>
              <a:buSzPct val="66000"/>
              <a:buFont typeface="Wingdings" panose="05000000000000000000" pitchFamily="2" charset="2"/>
              <a:buChar char="§"/>
              <a:defRPr sz="1600">
                <a:solidFill>
                  <a:schemeClr val="bg1"/>
                </a:solidFill>
                <a:latin typeface="Nokia Pure Text Light" panose="020B0403020202020204" pitchFamily="34" charset="0"/>
                <a:ea typeface="Nokia Pure Text Light" panose="020B0403020202020204" pitchFamily="34" charset="0"/>
              </a:defRPr>
            </a:lvl3pPr>
            <a:lvl4pPr marL="1068891" indent="0">
              <a:spcBef>
                <a:spcPts val="0"/>
              </a:spcBef>
              <a:spcAft>
                <a:spcPts val="800"/>
              </a:spcAft>
              <a:buNone/>
              <a:defRPr sz="1333">
                <a:solidFill>
                  <a:schemeClr val="bg1"/>
                </a:solidFill>
                <a:latin typeface="Nokia Pure Text Light" panose="020B0403020202020204" pitchFamily="34" charset="0"/>
                <a:ea typeface="Nokia Pure Text Light" panose="020B0403020202020204" pitchFamily="34" charset="0"/>
              </a:defRPr>
            </a:lvl4pPr>
            <a:lvl5pPr marL="1231169" indent="0">
              <a:spcBef>
                <a:spcPts val="0"/>
              </a:spcBef>
              <a:spcAft>
                <a:spcPts val="800"/>
              </a:spcAft>
              <a:buFont typeface="Arial" panose="020B0604020202020204" pitchFamily="34" charset="0"/>
              <a:buNone/>
              <a:defRPr sz="1067">
                <a:solidFill>
                  <a:schemeClr val="bg1"/>
                </a:solidFill>
                <a:latin typeface="Nokia Pure Text Light" panose="020B0403020202020204" pitchFamily="34" charset="0"/>
                <a:ea typeface="Nokia Pure Text Light" panose="020B0403020202020204" pitchFamily="34" charset="0"/>
              </a:defRPr>
            </a:lvl5pPr>
            <a:lvl6pPr marL="1538362" indent="0">
              <a:spcBef>
                <a:spcPts val="0"/>
              </a:spcBef>
              <a:spcAft>
                <a:spcPts val="800"/>
              </a:spcAft>
              <a:buFont typeface="Nokia Pure Text" panose="020B0503020202020204" pitchFamily="34" charset="0"/>
              <a:buNone/>
              <a:defRPr sz="1067" baseline="0">
                <a:solidFill>
                  <a:schemeClr val="bg1"/>
                </a:solidFill>
                <a:latin typeface="Nokia Pure Text Light" panose="020B0403020202020204" pitchFamily="34" charset="0"/>
                <a:ea typeface="Nokia Pure Text Light" panose="020B0403020202020204" pitchFamily="34" charset="0"/>
              </a:defRPr>
            </a:lvl6pPr>
            <a:lvl7pPr marL="1845554" indent="0">
              <a:spcBef>
                <a:spcPts val="0"/>
              </a:spcBef>
              <a:spcAft>
                <a:spcPts val="800"/>
              </a:spcAft>
              <a:buNone/>
              <a:defRPr sz="933">
                <a:solidFill>
                  <a:schemeClr val="bg1"/>
                </a:solidFill>
                <a:latin typeface="Nokia Pure Text Light" panose="020B0403020202020204" pitchFamily="34" charset="0"/>
                <a:ea typeface="Nokia Pure Text Light" panose="020B0403020202020204" pitchFamily="34" charset="0"/>
              </a:defRPr>
            </a:lvl7pPr>
            <a:lvl8pPr marL="2152746" indent="0">
              <a:spcBef>
                <a:spcPts val="0"/>
              </a:spcBef>
              <a:spcAft>
                <a:spcPts val="800"/>
              </a:spcAft>
              <a:buNone/>
              <a:defRPr sz="800">
                <a:solidFill>
                  <a:schemeClr val="bg1"/>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01084" y="6198577"/>
            <a:ext cx="1345536" cy="566400"/>
          </a:xfrm>
          <a:prstGeom prst="rect">
            <a:avLst/>
          </a:prstGeom>
        </p:spPr>
      </p:pic>
      <p:sp>
        <p:nvSpPr>
          <p:cNvPr id="10"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a:t>Nokia – Customer Confidential</a:t>
            </a:r>
            <a:endParaRPr lang="en-US"/>
          </a:p>
        </p:txBody>
      </p:sp>
    </p:spTree>
    <p:extLst>
      <p:ext uri="{BB962C8B-B14F-4D97-AF65-F5344CB8AC3E}">
        <p14:creationId xmlns:p14="http://schemas.microsoft.com/office/powerpoint/2010/main" val="69084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800"/>
              </a:spcAft>
              <a:defRPr baseline="0"/>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557493" y="372335"/>
            <a:ext cx="10972800" cy="415719"/>
          </a:xfrm>
        </p:spPr>
        <p:txBody>
          <a:bodyPr/>
          <a:lstStyle>
            <a:lvl1pPr>
              <a:defRPr/>
            </a:lvl1pPr>
          </a:lstStyle>
          <a:p>
            <a:r>
              <a:rPr lang="en-US"/>
              <a:t>Click to edit Master title style</a:t>
            </a:r>
          </a:p>
        </p:txBody>
      </p:sp>
      <p:sp>
        <p:nvSpPr>
          <p:cNvPr id="6" name="Content Placeholder 8"/>
          <p:cNvSpPr>
            <a:spLocks noGrp="1"/>
          </p:cNvSpPr>
          <p:nvPr>
            <p:ph sz="quarter" idx="13"/>
          </p:nvPr>
        </p:nvSpPr>
        <p:spPr>
          <a:xfrm>
            <a:off x="557497" y="717056"/>
            <a:ext cx="10970199" cy="402167"/>
          </a:xfrm>
        </p:spPr>
        <p:txBody>
          <a:bodyPr/>
          <a:lstStyle>
            <a:lvl1pPr marL="0" indent="0">
              <a:buFont typeface="Arial"/>
              <a:buNone/>
              <a:defRPr sz="2400">
                <a:solidFill>
                  <a:schemeClr val="bg2"/>
                </a:solidFill>
                <a:latin typeface="+mj-lt"/>
              </a:defRPr>
            </a:lvl1pPr>
          </a:lstStyle>
          <a:p>
            <a:pPr lvl="0"/>
            <a:r>
              <a:rPr lang="en-US"/>
              <a:t>Click to edit Master text styles</a:t>
            </a:r>
          </a:p>
        </p:txBody>
      </p:sp>
      <p:sp>
        <p:nvSpPr>
          <p:cNvPr id="2" name="Rectangle 1">
            <a:extLst>
              <a:ext uri="{FF2B5EF4-FFF2-40B4-BE49-F238E27FC236}">
                <a16:creationId xmlns:a16="http://schemas.microsoft.com/office/drawing/2014/main" id="{DCDED975-CFE7-49E4-ACAD-F0EA43FC8E8B}"/>
              </a:ext>
            </a:extLst>
          </p:cNvPr>
          <p:cNvSpPr/>
          <p:nvPr userDrawn="1"/>
        </p:nvSpPr>
        <p:spPr>
          <a:xfrm>
            <a:off x="1845577" y="6319707"/>
            <a:ext cx="2046915" cy="33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algn="l"/>
            <a:endParaRPr lang="fi-FI" sz="1600">
              <a:solidFill>
                <a:schemeClr val="bg1"/>
              </a:solidFill>
              <a:latin typeface="Nokia Pure Text Light" panose="020B0403020202020204" pitchFamily="34" charset="0"/>
              <a:ea typeface="Nokia Pure Text Light" panose="020B0403020202020204" pitchFamily="34" charset="0"/>
            </a:endParaRPr>
          </a:p>
        </p:txBody>
      </p:sp>
    </p:spTree>
    <p:extLst>
      <p:ext uri="{BB962C8B-B14F-4D97-AF65-F5344CB8AC3E}">
        <p14:creationId xmlns:p14="http://schemas.microsoft.com/office/powerpoint/2010/main" val="1186722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a:xfrm>
            <a:off x="3072000" y="6422400"/>
            <a:ext cx="6048000" cy="163200"/>
          </a:xfrm>
          <a:prstGeom prst="rect">
            <a:avLst/>
          </a:prstGeom>
        </p:spPr>
        <p:txBody>
          <a:bodyPr/>
          <a:lstStyle/>
          <a:p>
            <a:r>
              <a:rPr lang="en-GB" dirty="0"/>
              <a:t>&lt;Document ID: change ID in footer or remove&gt;</a:t>
            </a:r>
            <a:endParaRPr lang="en-US" dirty="0"/>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j-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j-lt"/>
              </a:defRPr>
            </a:lvl1pPr>
          </a:lstStyle>
          <a:p>
            <a:pPr lvl="0"/>
            <a:r>
              <a:rPr lang="en-US" noProof="0" dirty="0"/>
              <a:t>Click to edit headline</a:t>
            </a:r>
          </a:p>
        </p:txBody>
      </p:sp>
    </p:spTree>
    <p:extLst>
      <p:ext uri="{BB962C8B-B14F-4D97-AF65-F5344CB8AC3E}">
        <p14:creationId xmlns:p14="http://schemas.microsoft.com/office/powerpoint/2010/main" val="327022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a:extLst>
              <a:ext uri="{FF2B5EF4-FFF2-40B4-BE49-F238E27FC236}">
                <a16:creationId xmlns:a16="http://schemas.microsoft.com/office/drawing/2014/main" id="{4EB823F2-CD38-4A2C-B19B-02C8CF0FAD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484" y="1"/>
            <a:ext cx="5145616" cy="63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D0966A94-46E8-4615-9FF8-22A688218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1" y="1"/>
            <a:ext cx="2328333" cy="155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TE-AdvancedPro_largerTM_cropped">
            <a:extLst>
              <a:ext uri="{FF2B5EF4-FFF2-40B4-BE49-F238E27FC236}">
                <a16:creationId xmlns:a16="http://schemas.microsoft.com/office/drawing/2014/main" id="{6966CB38-B2C8-4784-9965-4EE6E5448F4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40434" y="52918"/>
            <a:ext cx="1581151"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311375981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189" indent="-457189">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8355566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459335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mn-lt"/>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mn-lt"/>
              </a:defRPr>
            </a:lvl1pPr>
          </a:lstStyle>
          <a:p>
            <a:pPr lvl="0"/>
            <a:r>
              <a:rPr lang="en-US" noProof="0"/>
              <a:t>Click to edit headline</a:t>
            </a:r>
          </a:p>
        </p:txBody>
      </p:sp>
      <p:sp>
        <p:nvSpPr>
          <p:cNvPr id="4" name="Text Placeholder 3"/>
          <p:cNvSpPr>
            <a:spLocks noGrp="1"/>
          </p:cNvSpPr>
          <p:nvPr>
            <p:ph type="body" sz="quarter" idx="12"/>
          </p:nvPr>
        </p:nvSpPr>
        <p:spPr>
          <a:xfrm>
            <a:off x="556800" y="1440000"/>
            <a:ext cx="110784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mn-lt"/>
                <a:ea typeface="Nokia Pure Text Light" panose="020B0403020202020204" pitchFamily="34" charset="0"/>
              </a:defRPr>
            </a:lvl1pPr>
            <a:lvl2pPr marL="307192" indent="0">
              <a:spcBef>
                <a:spcPts val="0"/>
              </a:spcBef>
              <a:spcAft>
                <a:spcPts val="800"/>
              </a:spcAft>
              <a:buNone/>
              <a:defRPr sz="1867">
                <a:solidFill>
                  <a:schemeClr val="tx2"/>
                </a:solidFill>
                <a:latin typeface="+mn-lt"/>
                <a:ea typeface="Nokia Pure Text Light" panose="020B0403020202020204" pitchFamily="34" charset="0"/>
              </a:defRPr>
            </a:lvl2pPr>
            <a:lvl3pPr marL="616785" indent="0">
              <a:spcBef>
                <a:spcPts val="0"/>
              </a:spcBef>
              <a:spcAft>
                <a:spcPts val="800"/>
              </a:spcAft>
              <a:buNone/>
              <a:defRPr sz="1600">
                <a:solidFill>
                  <a:schemeClr val="tx2"/>
                </a:solidFill>
                <a:latin typeface="+mn-lt"/>
                <a:ea typeface="Nokia Pure Text Light" panose="020B0403020202020204" pitchFamily="34" charset="0"/>
              </a:defRPr>
            </a:lvl3pPr>
            <a:lvl4pPr marL="923977" indent="0">
              <a:spcBef>
                <a:spcPts val="0"/>
              </a:spcBef>
              <a:spcAft>
                <a:spcPts val="800"/>
              </a:spcAft>
              <a:buNone/>
              <a:defRPr sz="1333">
                <a:solidFill>
                  <a:schemeClr val="tx2"/>
                </a:solidFill>
                <a:latin typeface="+mn-lt"/>
                <a:ea typeface="Nokia Pure Text Light" panose="020B0403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mn-lt"/>
                <a:ea typeface="Nokia Pure Text Light" panose="020B0403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latin typeface="Nokia Pure Text Light" panose="020B0403020202020204" pitchFamily="34" charset="0"/>
                <a:ea typeface="Nokia Pure Text Light" panose="020B0403020202020204" pitchFamily="34" charset="0"/>
              </a:defRPr>
            </a:lvl6pPr>
            <a:lvl7pPr marL="2150346">
              <a:spcBef>
                <a:spcPts val="0"/>
              </a:spcBef>
              <a:spcAft>
                <a:spcPts val="800"/>
              </a:spcAft>
              <a:defRPr sz="933">
                <a:solidFill>
                  <a:schemeClr val="tx2"/>
                </a:solidFill>
                <a:latin typeface="Nokia Pure Text Light" panose="020B0403020202020204" pitchFamily="34" charset="0"/>
                <a:ea typeface="Nokia Pure Text Light" panose="020B0403020202020204" pitchFamily="34" charset="0"/>
              </a:defRPr>
            </a:lvl7pPr>
            <a:lvl8pPr marL="2457539">
              <a:spcBef>
                <a:spcPts val="0"/>
              </a:spcBef>
              <a:spcAft>
                <a:spcPts val="800"/>
              </a:spcAft>
              <a:defRPr sz="8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mn-lt"/>
                <a:ea typeface="Nokia Pure Text Light" panose="020B0304040602060303" pitchFamily="34" charset="0"/>
                <a:cs typeface="Arial" panose="020B0604020202020204" pitchFamily="34" charset="0"/>
              </a:defRPr>
            </a:lvl1pPr>
          </a:lstStyle>
          <a:p>
            <a:r>
              <a:rPr lang="en-GB"/>
              <a:t>Nokia – Customer Confidential</a:t>
            </a:r>
            <a:endParaRPr lang="en-US"/>
          </a:p>
        </p:txBody>
      </p:sp>
    </p:spTree>
    <p:extLst>
      <p:ext uri="{BB962C8B-B14F-4D97-AF65-F5344CB8AC3E}">
        <p14:creationId xmlns:p14="http://schemas.microsoft.com/office/powerpoint/2010/main" val="386704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9" name="Table Placeholder 2"/>
          <p:cNvSpPr>
            <a:spLocks noGrp="1"/>
          </p:cNvSpPr>
          <p:nvPr>
            <p:ph type="tbl" sz="quarter" idx="13"/>
          </p:nvPr>
        </p:nvSpPr>
        <p:spPr>
          <a:xfrm>
            <a:off x="556800" y="1435200"/>
            <a:ext cx="11078400" cy="4752000"/>
          </a:xfrm>
          <a:prstGeom prst="rect">
            <a:avLst/>
          </a:prstGeom>
        </p:spPr>
        <p:txBody>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a:t>Click icon to add table</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403515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10" name="SmartArt Placeholder 2"/>
          <p:cNvSpPr>
            <a:spLocks noGrp="1"/>
          </p:cNvSpPr>
          <p:nvPr>
            <p:ph type="dgm" sz="quarter" idx="14"/>
          </p:nvPr>
        </p:nvSpPr>
        <p:spPr>
          <a:xfrm>
            <a:off x="556800" y="1435200"/>
            <a:ext cx="11078400" cy="4752000"/>
          </a:xfrm>
          <a:prstGeom prst="rect">
            <a:avLst/>
          </a:prstGeom>
        </p:spPr>
        <p:txBody>
          <a:bodyPr/>
          <a:lstStyle>
            <a:lvl1pPr marL="0" indent="0">
              <a:buNone/>
              <a:defRPr sz="1333">
                <a:solidFill>
                  <a:schemeClr val="tx2"/>
                </a:solidFill>
                <a:latin typeface="Arial" panose="020B0604020202020204" pitchFamily="34" charset="0"/>
                <a:cs typeface="Arial" panose="020B0604020202020204" pitchFamily="34" charset="0"/>
              </a:defRPr>
            </a:lvl1pPr>
          </a:lstStyle>
          <a:p>
            <a:r>
              <a:rPr lang="en-US"/>
              <a:t>Click icon to add SmartArt graphic</a:t>
            </a:r>
          </a:p>
        </p:txBody>
      </p:sp>
      <p:sp>
        <p:nvSpPr>
          <p:cNvPr id="6"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50279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7" name="Text Placeholder 3"/>
          <p:cNvSpPr>
            <a:spLocks noGrp="1"/>
          </p:cNvSpPr>
          <p:nvPr>
            <p:ph type="body" sz="quarter" idx="12"/>
          </p:nvPr>
        </p:nvSpPr>
        <p:spPr>
          <a:xfrm>
            <a:off x="556800" y="1440000"/>
            <a:ext cx="53472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3"/>
          <p:cNvSpPr>
            <a:spLocks noGrp="1"/>
          </p:cNvSpPr>
          <p:nvPr>
            <p:ph type="body" sz="quarter" idx="13"/>
          </p:nvPr>
        </p:nvSpPr>
        <p:spPr>
          <a:xfrm>
            <a:off x="6288000" y="1440000"/>
            <a:ext cx="53472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04384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9" name="Text Placeholder 3"/>
          <p:cNvSpPr>
            <a:spLocks noGrp="1"/>
          </p:cNvSpPr>
          <p:nvPr>
            <p:ph type="body" sz="quarter" idx="13"/>
          </p:nvPr>
        </p:nvSpPr>
        <p:spPr>
          <a:xfrm>
            <a:off x="6288000" y="1440000"/>
            <a:ext cx="53472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able Placeholder 4"/>
          <p:cNvSpPr>
            <a:spLocks noGrp="1"/>
          </p:cNvSpPr>
          <p:nvPr>
            <p:ph type="tbl" sz="quarter" idx="14"/>
          </p:nvPr>
        </p:nvSpPr>
        <p:spPr>
          <a:xfrm>
            <a:off x="556800" y="1440000"/>
            <a:ext cx="5347200" cy="4747200"/>
          </a:xfrm>
          <a:prstGeom prst="rect">
            <a:avLst/>
          </a:prstGeom>
        </p:spPr>
        <p:txBody>
          <a:bodyPr>
            <a:normAutofit/>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noProof="0"/>
              <a:t>Click icon to add table</a:t>
            </a:r>
          </a:p>
        </p:txBody>
      </p:sp>
      <p:sp>
        <p:nvSpPr>
          <p:cNvPr id="7"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6096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7" name="Text Placeholder 3"/>
          <p:cNvSpPr>
            <a:spLocks noGrp="1"/>
          </p:cNvSpPr>
          <p:nvPr>
            <p:ph type="body" sz="quarter" idx="12"/>
          </p:nvPr>
        </p:nvSpPr>
        <p:spPr>
          <a:xfrm>
            <a:off x="556800" y="1440000"/>
            <a:ext cx="34560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4367808" y="1440000"/>
            <a:ext cx="34560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8179200" y="1440000"/>
            <a:ext cx="34560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26416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3" name="Table Placeholder 2"/>
          <p:cNvSpPr>
            <a:spLocks noGrp="1"/>
          </p:cNvSpPr>
          <p:nvPr>
            <p:ph type="tbl" sz="quarter" idx="15"/>
          </p:nvPr>
        </p:nvSpPr>
        <p:spPr>
          <a:xfrm>
            <a:off x="556416" y="1440000"/>
            <a:ext cx="3456000" cy="4747200"/>
          </a:xfrm>
          <a:prstGeom prst="rect">
            <a:avLst/>
          </a:prstGeom>
        </p:spPr>
        <p:txBody>
          <a:bodyPr>
            <a:normAutofit/>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a:t>Click icon to add table</a:t>
            </a:r>
          </a:p>
        </p:txBody>
      </p:sp>
      <p:sp>
        <p:nvSpPr>
          <p:cNvPr id="14" name="Table Placeholder 2"/>
          <p:cNvSpPr>
            <a:spLocks noGrp="1"/>
          </p:cNvSpPr>
          <p:nvPr>
            <p:ph type="tbl" sz="quarter" idx="16"/>
          </p:nvPr>
        </p:nvSpPr>
        <p:spPr>
          <a:xfrm>
            <a:off x="8176564" y="1440000"/>
            <a:ext cx="3456000" cy="4747200"/>
          </a:xfrm>
          <a:prstGeom prst="rect">
            <a:avLst/>
          </a:prstGeom>
        </p:spPr>
        <p:txBody>
          <a:bodyPr>
            <a:normAutofit/>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a:t>Click icon to add table</a:t>
            </a:r>
          </a:p>
        </p:txBody>
      </p:sp>
      <p:sp>
        <p:nvSpPr>
          <p:cNvPr id="15" name="Table Placeholder 2"/>
          <p:cNvSpPr>
            <a:spLocks noGrp="1"/>
          </p:cNvSpPr>
          <p:nvPr>
            <p:ph type="tbl" sz="quarter" idx="17"/>
          </p:nvPr>
        </p:nvSpPr>
        <p:spPr>
          <a:xfrm>
            <a:off x="4365172" y="1440000"/>
            <a:ext cx="3456000" cy="4747200"/>
          </a:xfrm>
          <a:prstGeom prst="rect">
            <a:avLst/>
          </a:prstGeom>
        </p:spPr>
        <p:txBody>
          <a:bodyPr>
            <a:normAutofit/>
          </a:bodyPr>
          <a:lstStyle>
            <a:lvl1pPr marL="0" indent="0">
              <a:buNone/>
              <a:defRPr sz="2133">
                <a:solidFill>
                  <a:schemeClr val="tx2"/>
                </a:solidFill>
                <a:latin typeface="Arial" panose="020B0604020202020204" pitchFamily="34" charset="0"/>
                <a:cs typeface="Arial" panose="020B0604020202020204" pitchFamily="34" charset="0"/>
              </a:defRPr>
            </a:lvl1pPr>
          </a:lstStyle>
          <a:p>
            <a:r>
              <a:rPr lang="en-US"/>
              <a:t>Click icon to add table</a:t>
            </a:r>
          </a:p>
        </p:txBody>
      </p:sp>
      <p:sp>
        <p:nvSpPr>
          <p:cNvPr id="8"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139528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 White - four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56800" y="787200"/>
            <a:ext cx="11078400" cy="412800"/>
          </a:xfrm>
          <a:prstGeom prst="rect">
            <a:avLst/>
          </a:prstGeom>
        </p:spPr>
        <p:txBody>
          <a:bodyPr lIns="0" tIns="0" rIns="0" bIns="0"/>
          <a:lstStyle>
            <a:lvl1pPr marL="0" indent="0">
              <a:buNone/>
              <a:defRPr sz="2667">
                <a:solidFill>
                  <a:schemeClr val="bg2"/>
                </a:solidFill>
                <a:latin typeface="Arial" panose="020B0604020202020204" pitchFamily="34" charset="0"/>
                <a:cs typeface="Arial" panose="020B0604020202020204" pitchFamily="34" charset="0"/>
              </a:defRPr>
            </a:lvl1pPr>
            <a:lvl2pPr>
              <a:defRPr sz="2667">
                <a:latin typeface="+mj-lt"/>
              </a:defRPr>
            </a:lvl2pPr>
            <a:lvl3pPr>
              <a:defRPr sz="2667">
                <a:latin typeface="+mj-lt"/>
              </a:defRPr>
            </a:lvl3pPr>
            <a:lvl4pPr>
              <a:defRPr sz="2667">
                <a:latin typeface="+mj-lt"/>
              </a:defRPr>
            </a:lvl4pPr>
            <a:lvl5pPr>
              <a:defRPr sz="2667">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556800" y="374400"/>
            <a:ext cx="11078400" cy="412800"/>
          </a:xfrm>
          <a:prstGeom prst="rect">
            <a:avLst/>
          </a:prstGeom>
        </p:spPr>
        <p:txBody>
          <a:bodyPr lIns="0" tIns="0" rIns="0" bIns="0"/>
          <a:lstStyle>
            <a:lvl1pPr marL="0" indent="0">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to edit headline</a:t>
            </a:r>
          </a:p>
        </p:txBody>
      </p:sp>
      <p:sp>
        <p:nvSpPr>
          <p:cNvPr id="7" name="Text Placeholder 3"/>
          <p:cNvSpPr>
            <a:spLocks noGrp="1"/>
          </p:cNvSpPr>
          <p:nvPr>
            <p:ph type="body" sz="quarter" idx="12"/>
          </p:nvPr>
        </p:nvSpPr>
        <p:spPr>
          <a:xfrm>
            <a:off x="556800" y="1440000"/>
            <a:ext cx="25248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3408000" y="1440000"/>
            <a:ext cx="25248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6259200" y="1440000"/>
            <a:ext cx="25248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p:cNvSpPr>
            <a:spLocks noGrp="1"/>
          </p:cNvSpPr>
          <p:nvPr>
            <p:ph type="body" sz="quarter" idx="15"/>
          </p:nvPr>
        </p:nvSpPr>
        <p:spPr>
          <a:xfrm>
            <a:off x="9110400" y="1440000"/>
            <a:ext cx="2524800" cy="4747200"/>
          </a:xfrm>
          <a:prstGeom prst="rect">
            <a:avLst/>
          </a:prstGeom>
        </p:spPr>
        <p:txBody>
          <a:bodyPr lIns="0" tIns="0" rIns="0" bIns="0">
            <a:normAutofit/>
          </a:bodyPr>
          <a:lstStyle>
            <a:lvl1pPr marL="0" indent="0">
              <a:spcBef>
                <a:spcPts val="0"/>
              </a:spcBef>
              <a:spcAft>
                <a:spcPts val="800"/>
              </a:spcAft>
              <a:buNone/>
              <a:defRPr sz="2133">
                <a:solidFill>
                  <a:schemeClr val="tx2"/>
                </a:solidFill>
                <a:latin typeface="Arial" panose="020B0604020202020204" pitchFamily="34" charset="0"/>
                <a:cs typeface="Arial" panose="020B0604020202020204" pitchFamily="34" charset="0"/>
              </a:defRPr>
            </a:lvl1pPr>
            <a:lvl2pPr marL="307192" indent="0">
              <a:spcBef>
                <a:spcPts val="0"/>
              </a:spcBef>
              <a:spcAft>
                <a:spcPts val="800"/>
              </a:spcAft>
              <a:buNone/>
              <a:defRPr sz="1867">
                <a:solidFill>
                  <a:schemeClr val="tx2"/>
                </a:solidFill>
                <a:latin typeface="Arial" panose="020B0604020202020204" pitchFamily="34" charset="0"/>
                <a:cs typeface="Arial" panose="020B0604020202020204" pitchFamily="34" charset="0"/>
              </a:defRPr>
            </a:lvl2pPr>
            <a:lvl3pPr marL="616785" indent="0">
              <a:spcBef>
                <a:spcPts val="0"/>
              </a:spcBef>
              <a:spcAft>
                <a:spcPts val="800"/>
              </a:spcAft>
              <a:buNone/>
              <a:defRPr sz="1600">
                <a:solidFill>
                  <a:schemeClr val="tx2"/>
                </a:solidFill>
                <a:latin typeface="Arial" panose="020B0604020202020204" pitchFamily="34" charset="0"/>
                <a:cs typeface="Arial" panose="020B0604020202020204" pitchFamily="34" charset="0"/>
              </a:defRPr>
            </a:lvl3pPr>
            <a:lvl4pPr marL="923977" indent="0">
              <a:spcBef>
                <a:spcPts val="0"/>
              </a:spcBef>
              <a:spcAft>
                <a:spcPts val="800"/>
              </a:spcAft>
              <a:buNone/>
              <a:defRPr sz="1333">
                <a:solidFill>
                  <a:schemeClr val="tx2"/>
                </a:solidFill>
                <a:latin typeface="Arial" panose="020B0604020202020204" pitchFamily="34" charset="0"/>
                <a:cs typeface="Arial" panose="020B0604020202020204" pitchFamily="34" charset="0"/>
              </a:defRPr>
            </a:lvl4pPr>
            <a:lvl5pPr marL="1231169" indent="0">
              <a:spcBef>
                <a:spcPts val="0"/>
              </a:spcBef>
              <a:spcAft>
                <a:spcPts val="800"/>
              </a:spcAft>
              <a:buFont typeface="Arial" panose="020B0604020202020204" pitchFamily="34" charset="0"/>
              <a:buNone/>
              <a:defRPr sz="1067">
                <a:solidFill>
                  <a:schemeClr val="tx2"/>
                </a:solidFill>
                <a:latin typeface="Arial" panose="020B0604020202020204" pitchFamily="34" charset="0"/>
                <a:cs typeface="Arial" panose="020B0604020202020204" pitchFamily="34" charset="0"/>
              </a:defRPr>
            </a:lvl5pPr>
            <a:lvl6pPr marL="1843154" indent="-304792">
              <a:spcBef>
                <a:spcPts val="0"/>
              </a:spcBef>
              <a:spcAft>
                <a:spcPts val="800"/>
              </a:spcAft>
              <a:buFont typeface="Nokia Pure Text" panose="020B0503020202020204" pitchFamily="34" charset="0"/>
              <a:buChar char="‒"/>
              <a:defRPr sz="1067" baseline="0">
                <a:solidFill>
                  <a:schemeClr val="tx2"/>
                </a:solidFill>
              </a:defRPr>
            </a:lvl6pPr>
            <a:lvl7pPr marL="2150346">
              <a:spcBef>
                <a:spcPts val="0"/>
              </a:spcBef>
              <a:spcAft>
                <a:spcPts val="800"/>
              </a:spcAft>
              <a:defRPr sz="933">
                <a:solidFill>
                  <a:schemeClr val="tx2"/>
                </a:solidFill>
              </a:defRPr>
            </a:lvl7pPr>
            <a:lvl8pPr marL="2457539">
              <a:spcBef>
                <a:spcPts val="0"/>
              </a:spcBef>
              <a:spcAft>
                <a:spcPts val="800"/>
              </a:spcAft>
              <a:defRPr sz="8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27"/>
          <p:cNvSpPr>
            <a:spLocks noGrp="1"/>
          </p:cNvSpPr>
          <p:nvPr>
            <p:ph type="ftr" sz="quarter" idx="3"/>
          </p:nvPr>
        </p:nvSpPr>
        <p:spPr>
          <a:xfrm>
            <a:off x="3072000" y="6422400"/>
            <a:ext cx="6048000" cy="163200"/>
          </a:xfrm>
          <a:prstGeom prst="rect">
            <a:avLst/>
          </a:prstGeom>
        </p:spPr>
        <p:txBody>
          <a:bodyPr vert="horz" lIns="0" tIns="0" rIns="0" bIns="0" rtlCol="0" anchor="b"/>
          <a:lstStyle>
            <a:lvl1pPr algn="l">
              <a:defRPr sz="1067">
                <a:solidFill>
                  <a:schemeClr val="tx2"/>
                </a:solidFill>
                <a:latin typeface="Arial" panose="020B0604020202020204" pitchFamily="34" charset="0"/>
                <a:ea typeface="Nokia Pure Text Light" panose="020B0304040602060303" pitchFamily="34" charset="0"/>
                <a:cs typeface="Arial" panose="020B0604020202020204"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374758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556800" y="374400"/>
            <a:ext cx="11078400" cy="412800"/>
          </a:xfrm>
          <a:prstGeom prst="rect">
            <a:avLst/>
          </a:prstGeom>
        </p:spPr>
        <p:txBody>
          <a:bodyPr vert="horz" lIns="0" tIns="0" rIns="0" bIns="0" rtlCol="0" anchor="t" anchorCtr="0">
            <a:noAutofit/>
          </a:bodyPr>
          <a:lstStyle/>
          <a:p>
            <a:r>
              <a:rPr lang="en-US" noProof="0"/>
              <a:t>Click</a:t>
            </a:r>
            <a:r>
              <a:rPr lang="en-US"/>
              <a:t> to edit Master title slide</a:t>
            </a:r>
          </a:p>
        </p:txBody>
      </p:sp>
      <p:sp>
        <p:nvSpPr>
          <p:cNvPr id="21" name="Slide Number Placeholder 5"/>
          <p:cNvSpPr txBox="1">
            <a:spLocks/>
          </p:cNvSpPr>
          <p:nvPr userDrawn="1"/>
        </p:nvSpPr>
        <p:spPr>
          <a:xfrm>
            <a:off x="558803" y="6421388"/>
            <a:ext cx="336000" cy="164212"/>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1067" smtClean="0">
                <a:solidFill>
                  <a:schemeClr val="tx2"/>
                </a:solidFill>
                <a:latin typeface="Arial" panose="020B0604020202020204" pitchFamily="34" charset="0"/>
                <a:ea typeface="Nokia Pure Text Light" panose="020B0304040602060303" pitchFamily="34" charset="0"/>
                <a:cs typeface="Arial" panose="020B0604020202020204" pitchFamily="34" charset="0"/>
              </a:rPr>
              <a:pPr>
                <a:defRPr/>
              </a:pPr>
              <a:t>‹#›</a:t>
            </a:fld>
            <a:endParaRPr lang="en-US" sz="1333">
              <a:solidFill>
                <a:schemeClr val="tx2"/>
              </a:solidFill>
              <a:latin typeface="Arial" panose="020B0604020202020204" pitchFamily="34" charset="0"/>
              <a:ea typeface="Nokia Pure Text Light" panose="020B0304040602060303" pitchFamily="34" charset="0"/>
              <a:cs typeface="Arial" panose="020B0604020202020204" pitchFamily="34" charset="0"/>
            </a:endParaRPr>
          </a:p>
        </p:txBody>
      </p:sp>
    </p:spTree>
    <p:extLst>
      <p:ext uri="{BB962C8B-B14F-4D97-AF65-F5344CB8AC3E}">
        <p14:creationId xmlns:p14="http://schemas.microsoft.com/office/powerpoint/2010/main" val="715877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hf sldNum="0" hdr="0" dt="0"/>
  <p:txStyles>
    <p:titleStyle>
      <a:lvl1pPr algn="l" defTabSz="1219170" rtl="0" eaLnBrk="1" latinLnBrk="0" hangingPunct="1">
        <a:spcBef>
          <a:spcPct val="0"/>
        </a:spcBef>
        <a:buNone/>
        <a:defRPr sz="2667" kern="1200" baseline="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F88378C-9D96-42E8-92CD-8526DDBF4F3C}"/>
              </a:ext>
            </a:extLst>
          </p:cNvPr>
          <p:cNvSpPr>
            <a:spLocks noGrp="1"/>
          </p:cNvSpPr>
          <p:nvPr>
            <p:ph type="title"/>
          </p:nvPr>
        </p:nvSpPr>
        <p:spPr bwMode="auto">
          <a:xfrm>
            <a:off x="1750485" y="228600"/>
            <a:ext cx="80052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9C4EDCB-B938-42B8-9865-939F84368B62}"/>
              </a:ext>
            </a:extLst>
          </p:cNvPr>
          <p:cNvSpPr>
            <a:spLocks noGrp="1"/>
          </p:cNvSpPr>
          <p:nvPr>
            <p:ph type="body" idx="1"/>
          </p:nvPr>
        </p:nvSpPr>
        <p:spPr bwMode="auto">
          <a:xfrm>
            <a:off x="647700" y="1454152"/>
            <a:ext cx="11184467" cy="483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Rectangle 15">
            <a:extLst>
              <a:ext uri="{FF2B5EF4-FFF2-40B4-BE49-F238E27FC236}">
                <a16:creationId xmlns:a16="http://schemas.microsoft.com/office/drawing/2014/main" id="{7ECE1BFA-4997-4EE5-ADD7-5FC157887269}"/>
              </a:ext>
            </a:extLst>
          </p:cNvPr>
          <p:cNvSpPr>
            <a:spLocks noChangeArrowheads="1"/>
          </p:cNvSpPr>
          <p:nvPr userDrawn="1"/>
        </p:nvSpPr>
        <p:spPr bwMode="auto">
          <a:xfrm>
            <a:off x="5448300" y="3304118"/>
            <a:ext cx="123796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sp>
        <p:nvSpPr>
          <p:cNvPr id="12" name="Oval 11">
            <a:extLst>
              <a:ext uri="{FF2B5EF4-FFF2-40B4-BE49-F238E27FC236}">
                <a16:creationId xmlns:a16="http://schemas.microsoft.com/office/drawing/2014/main" id="{1147D7EE-9852-423A-9887-AD89CBDABB1F}"/>
              </a:ext>
            </a:extLst>
          </p:cNvPr>
          <p:cNvSpPr/>
          <p:nvPr userDrawn="1"/>
        </p:nvSpPr>
        <p:spPr bwMode="auto">
          <a:xfrm>
            <a:off x="11078633" y="636481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C65BFE5F-28FD-4FF4-BBE3-68D6A3872C47}" type="slidenum">
              <a:rPr lang="en-GB" altLang="en-US" sz="1333" b="1" smtClean="0"/>
              <a:pPr algn="ctr">
                <a:defRPr/>
              </a:pPr>
              <a:t>‹#›</a:t>
            </a:fld>
            <a:endParaRPr lang="en-GB" altLang="en-US" sz="1333" b="1" dirty="0"/>
          </a:p>
          <a:p>
            <a:pPr>
              <a:defRPr/>
            </a:pPr>
            <a:endParaRPr lang="en-GB" altLang="en-US" sz="1333" dirty="0"/>
          </a:p>
        </p:txBody>
      </p:sp>
    </p:spTree>
    <p:extLst>
      <p:ext uri="{BB962C8B-B14F-4D97-AF65-F5344CB8AC3E}">
        <p14:creationId xmlns:p14="http://schemas.microsoft.com/office/powerpoint/2010/main" val="24303396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ransition spd="slow"/>
  <p:hf hdr="0" ftr="0" dt="0"/>
  <p:txStyles>
    <p:titleStyle>
      <a:lvl1pPr algn="ctr" rtl="0" eaLnBrk="0" fontAlgn="base" hangingPunct="0">
        <a:spcBef>
          <a:spcPct val="0"/>
        </a:spcBef>
        <a:spcAft>
          <a:spcPct val="0"/>
        </a:spcAft>
        <a:defRPr sz="4267">
          <a:solidFill>
            <a:srgbClr val="FF0000"/>
          </a:solidFill>
          <a:latin typeface="+mj-lt"/>
          <a:ea typeface="+mj-ea"/>
          <a:cs typeface="+mj-cs"/>
        </a:defRPr>
      </a:lvl1pPr>
      <a:lvl2pPr algn="ctr" rtl="0" eaLnBrk="0" fontAlgn="base" hangingPunct="0">
        <a:spcBef>
          <a:spcPct val="0"/>
        </a:spcBef>
        <a:spcAft>
          <a:spcPct val="0"/>
        </a:spcAft>
        <a:defRPr sz="4267">
          <a:solidFill>
            <a:srgbClr val="FF0000"/>
          </a:solidFill>
          <a:latin typeface="Calibri" pitchFamily="34" charset="0"/>
        </a:defRPr>
      </a:lvl2pPr>
      <a:lvl3pPr algn="ctr" rtl="0" eaLnBrk="0" fontAlgn="base" hangingPunct="0">
        <a:spcBef>
          <a:spcPct val="0"/>
        </a:spcBef>
        <a:spcAft>
          <a:spcPct val="0"/>
        </a:spcAft>
        <a:defRPr sz="4267">
          <a:solidFill>
            <a:srgbClr val="FF0000"/>
          </a:solidFill>
          <a:latin typeface="Calibri" pitchFamily="34" charset="0"/>
        </a:defRPr>
      </a:lvl3pPr>
      <a:lvl4pPr algn="ctr" rtl="0" eaLnBrk="0" fontAlgn="base" hangingPunct="0">
        <a:spcBef>
          <a:spcPct val="0"/>
        </a:spcBef>
        <a:spcAft>
          <a:spcPct val="0"/>
        </a:spcAft>
        <a:defRPr sz="4267">
          <a:solidFill>
            <a:srgbClr val="FF0000"/>
          </a:solidFill>
          <a:latin typeface="Calibri" pitchFamily="34" charset="0"/>
        </a:defRPr>
      </a:lvl4pPr>
      <a:lvl5pPr algn="ctr" rtl="0" eaLnBrk="0" fontAlgn="base" hangingPunct="0">
        <a:spcBef>
          <a:spcPct val="0"/>
        </a:spcBef>
        <a:spcAft>
          <a:spcPct val="0"/>
        </a:spcAft>
        <a:defRPr sz="4267">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457189" indent="-457189" algn="l" rtl="0" eaLnBrk="0" fontAlgn="base" hangingPunct="0">
        <a:spcBef>
          <a:spcPct val="20000"/>
        </a:spcBef>
        <a:spcAft>
          <a:spcPct val="0"/>
        </a:spcAft>
        <a:buBlip>
          <a:blip r:embed="rId5"/>
        </a:buBlip>
        <a:defRPr sz="3733">
          <a:solidFill>
            <a:schemeClr val="tx1"/>
          </a:solidFill>
          <a:latin typeface="+mn-lt"/>
          <a:ea typeface="+mn-ea"/>
          <a:cs typeface="+mn-cs"/>
        </a:defRPr>
      </a:lvl1pPr>
      <a:lvl2pPr marL="990575" indent="-380990" algn="l" rtl="0" eaLnBrk="0" fontAlgn="base" hangingPunct="0">
        <a:spcBef>
          <a:spcPct val="20000"/>
        </a:spcBef>
        <a:spcAft>
          <a:spcPct val="0"/>
        </a:spcAft>
        <a:buClr>
          <a:srgbClr val="C00000"/>
        </a:buClr>
        <a:buFont typeface="Arial" panose="020B0604020202020204" pitchFamily="34" charset="0"/>
        <a:buChar char="•"/>
        <a:defRPr sz="3200">
          <a:solidFill>
            <a:schemeClr val="tx1"/>
          </a:solidFill>
          <a:latin typeface="+mn-lt"/>
        </a:defRPr>
      </a:lvl2pPr>
      <a:lvl3pPr marL="1523962" indent="-304792" algn="l" rtl="0" eaLnBrk="0" fontAlgn="base" hangingPunct="0">
        <a:spcBef>
          <a:spcPct val="20000"/>
        </a:spcBef>
        <a:spcAft>
          <a:spcPct val="0"/>
        </a:spcAft>
        <a:buFont typeface="Arial" panose="020B0604020202020204" pitchFamily="34" charset="0"/>
        <a:buChar char="•"/>
        <a:defRPr sz="2667">
          <a:solidFill>
            <a:schemeClr val="tx1"/>
          </a:solidFill>
          <a:latin typeface="+mn-lt"/>
        </a:defRPr>
      </a:lvl3pPr>
      <a:lvl4pPr marL="2133547" indent="-304792" algn="l" rtl="0" eaLnBrk="0" fontAlgn="base" hangingPunct="0">
        <a:spcBef>
          <a:spcPct val="20000"/>
        </a:spcBef>
        <a:spcAft>
          <a:spcPct val="0"/>
        </a:spcAft>
        <a:buFont typeface="Arial" panose="020B0604020202020204" pitchFamily="34" charset="0"/>
        <a:buChar char="–"/>
        <a:defRPr sz="2667">
          <a:solidFill>
            <a:schemeClr val="tx1"/>
          </a:solidFill>
          <a:latin typeface="+mn-lt"/>
        </a:defRPr>
      </a:lvl4pPr>
      <a:lvl5pPr marL="2743131" indent="-304792" algn="l" rtl="0" eaLnBrk="0" fontAlgn="base" hangingPunct="0">
        <a:spcBef>
          <a:spcPct val="20000"/>
        </a:spcBef>
        <a:spcAft>
          <a:spcPct val="0"/>
        </a:spcAft>
        <a:buFont typeface="Arial" panose="020B0604020202020204" pitchFamily="34" charset="0"/>
        <a:buChar char="»"/>
        <a:defRPr sz="2133">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10D087A-FDA7-49D2-9930-7C00072C5B8B}"/>
              </a:ext>
            </a:extLst>
          </p:cNvPr>
          <p:cNvSpPr>
            <a:spLocks noGrp="1" noChangeArrowheads="1"/>
          </p:cNvSpPr>
          <p:nvPr>
            <p:ph type="ctrTitle"/>
          </p:nvPr>
        </p:nvSpPr>
        <p:spPr>
          <a:xfrm>
            <a:off x="2044013" y="2635251"/>
            <a:ext cx="9825567" cy="2070099"/>
          </a:xfrm>
        </p:spPr>
        <p:txBody>
          <a:bodyPr>
            <a:normAutofit fontScale="90000"/>
          </a:bodyPr>
          <a:lstStyle/>
          <a:p>
            <a:pPr>
              <a:defRPr/>
            </a:pPr>
            <a:r>
              <a:rPr lang="en-GB" b="1" i="1" dirty="0">
                <a:effectLst>
                  <a:outerShdw blurRad="38100" dist="38100" dir="2700000" algn="tl">
                    <a:srgbClr val="C0C0C0"/>
                  </a:outerShdw>
                </a:effectLst>
              </a:rPr>
              <a:t>  </a:t>
            </a:r>
            <a:br>
              <a:rPr lang="en-GB" dirty="0"/>
            </a:br>
            <a:br>
              <a:rPr lang="en-GB" dirty="0"/>
            </a:br>
            <a:r>
              <a:rPr lang="en-US" sz="4800" b="1" i="1"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3GPP Excellence Award 2020</a:t>
            </a:r>
            <a:br>
              <a:rPr lang="en-US" sz="4800" b="1" i="1" kern="1200"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br>
              <a:rPr lang="en-US" sz="3733" dirty="0">
                <a:effectLst>
                  <a:outerShdw blurRad="38100" dist="38100" dir="2700000" algn="tl">
                    <a:srgbClr val="C0C0C0"/>
                  </a:outerShdw>
                </a:effectLst>
              </a:rPr>
            </a:br>
            <a:endParaRPr lang="en-GB" sz="3733" dirty="0">
              <a:effectLst>
                <a:outerShdw blurRad="38100" dist="38100" dir="2700000" algn="tl">
                  <a:srgbClr val="C0C0C0"/>
                </a:outerShdw>
              </a:effectLst>
            </a:endParaRPr>
          </a:p>
        </p:txBody>
      </p:sp>
      <p:sp>
        <p:nvSpPr>
          <p:cNvPr id="5123" name="Subtitle 6">
            <a:extLst>
              <a:ext uri="{FF2B5EF4-FFF2-40B4-BE49-F238E27FC236}">
                <a16:creationId xmlns:a16="http://schemas.microsoft.com/office/drawing/2014/main" id="{0F20AC93-2F97-4B57-8E6C-FC63ABDCAB1E}"/>
              </a:ext>
            </a:extLst>
          </p:cNvPr>
          <p:cNvSpPr>
            <a:spLocks noGrp="1"/>
          </p:cNvSpPr>
          <p:nvPr>
            <p:ph type="subTitle" idx="1"/>
          </p:nvPr>
        </p:nvSpPr>
        <p:spPr>
          <a:xfrm>
            <a:off x="3276229" y="5105400"/>
            <a:ext cx="6405033" cy="1752600"/>
          </a:xfrm>
        </p:spPr>
        <p:txBody>
          <a:bodyPr/>
          <a:lstStyle/>
          <a:p>
            <a:pPr>
              <a:lnSpc>
                <a:spcPct val="80000"/>
              </a:lnSpc>
              <a:defRPr/>
            </a:pPr>
            <a:endParaRPr lang="en-US" altLang="en-US" sz="3200" dirty="0">
              <a:effectLst>
                <a:outerShdw blurRad="38100" dist="38100" dir="2700000" algn="tl">
                  <a:srgbClr val="000000">
                    <a:alpha val="43137"/>
                  </a:srgbClr>
                </a:outerShdw>
              </a:effectLst>
              <a:latin typeface="Arial" panose="020B0604020202020204" pitchFamily="34" charset="0"/>
            </a:endParaRPr>
          </a:p>
          <a:p>
            <a:pPr>
              <a:lnSpc>
                <a:spcPct val="80000"/>
              </a:lnSpc>
              <a:defRPr/>
            </a:pPr>
            <a:endParaRPr lang="en-GB" altLang="en-US" sz="2400" dirty="0">
              <a:ea typeface="MS PGothic" panose="020B0600070205080204" pitchFamily="34" charset="-128"/>
            </a:endParaRPr>
          </a:p>
        </p:txBody>
      </p:sp>
    </p:spTree>
    <p:extLst>
      <p:ext uri="{BB962C8B-B14F-4D97-AF65-F5344CB8AC3E}">
        <p14:creationId xmlns:p14="http://schemas.microsoft.com/office/powerpoint/2010/main" val="11568779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D9DD-0825-4A0E-A4BE-67AB7E1A2B44}"/>
              </a:ext>
            </a:extLst>
          </p:cNvPr>
          <p:cNvSpPr>
            <a:spLocks noGrp="1"/>
          </p:cNvSpPr>
          <p:nvPr>
            <p:ph type="title"/>
          </p:nvPr>
        </p:nvSpPr>
        <p:spPr/>
        <p:txBody>
          <a:bodyPr/>
          <a:lstStyle/>
          <a:p>
            <a:r>
              <a:rPr lang="en-US" dirty="0"/>
              <a:t>Guess who?</a:t>
            </a:r>
          </a:p>
        </p:txBody>
      </p:sp>
      <p:sp>
        <p:nvSpPr>
          <p:cNvPr id="3" name="Content Placeholder 2">
            <a:extLst>
              <a:ext uri="{FF2B5EF4-FFF2-40B4-BE49-F238E27FC236}">
                <a16:creationId xmlns:a16="http://schemas.microsoft.com/office/drawing/2014/main" id="{94B12B22-CD04-43EF-B056-8B86E371EAC7}"/>
              </a:ext>
            </a:extLst>
          </p:cNvPr>
          <p:cNvSpPr>
            <a:spLocks noGrp="1"/>
          </p:cNvSpPr>
          <p:nvPr>
            <p:ph idx="1"/>
          </p:nvPr>
        </p:nvSpPr>
        <p:spPr/>
        <p:txBody>
          <a:bodyPr/>
          <a:lstStyle/>
          <a:p>
            <a:r>
              <a:rPr lang="en-US" dirty="0"/>
              <a:t>RAN5 veteran!</a:t>
            </a:r>
          </a:p>
          <a:p>
            <a:r>
              <a:rPr lang="en-US" dirty="0"/>
              <a:t>Been involved in all aspects of RAN5 – Leadership Team, RF Group, SIG Group, Spec Rapporteur, Work Item Rapporteur!</a:t>
            </a:r>
          </a:p>
          <a:p>
            <a:r>
              <a:rPr lang="en-US" dirty="0"/>
              <a:t>Always helped and guided RAN5 delegates!</a:t>
            </a:r>
          </a:p>
          <a:p>
            <a:r>
              <a:rPr lang="en-US" dirty="0"/>
              <a:t>Man behind all RAN5 automated tools!</a:t>
            </a:r>
          </a:p>
          <a:p>
            <a:endParaRPr lang="en-US" dirty="0"/>
          </a:p>
          <a:p>
            <a:endParaRPr lang="en-US" dirty="0"/>
          </a:p>
        </p:txBody>
      </p:sp>
    </p:spTree>
    <p:extLst>
      <p:ext uri="{BB962C8B-B14F-4D97-AF65-F5344CB8AC3E}">
        <p14:creationId xmlns:p14="http://schemas.microsoft.com/office/powerpoint/2010/main" val="5973958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C94B-7D05-4E7E-8CE6-C3224A7D89FC}"/>
              </a:ext>
            </a:extLst>
          </p:cNvPr>
          <p:cNvSpPr>
            <a:spLocks noGrp="1"/>
          </p:cNvSpPr>
          <p:nvPr>
            <p:ph type="title"/>
          </p:nvPr>
        </p:nvSpPr>
        <p:spPr>
          <a:xfrm>
            <a:off x="1750485" y="228600"/>
            <a:ext cx="8005233" cy="552450"/>
          </a:xfrm>
        </p:spPr>
        <p:txBody>
          <a:bodyPr/>
          <a:lstStyle/>
          <a:p>
            <a:r>
              <a:rPr lang="en-US" sz="7200" dirty="0" err="1"/>
              <a:t>Stoyan</a:t>
            </a:r>
            <a:r>
              <a:rPr lang="en-US" sz="7200" dirty="0"/>
              <a:t> </a:t>
            </a:r>
            <a:r>
              <a:rPr lang="en-US" sz="7200" dirty="0" err="1"/>
              <a:t>Baev</a:t>
            </a:r>
            <a:r>
              <a:rPr lang="en-US" sz="7200" dirty="0"/>
              <a:t>!</a:t>
            </a:r>
          </a:p>
        </p:txBody>
      </p:sp>
      <p:sp>
        <p:nvSpPr>
          <p:cNvPr id="3" name="Content Placeholder 2">
            <a:extLst>
              <a:ext uri="{FF2B5EF4-FFF2-40B4-BE49-F238E27FC236}">
                <a16:creationId xmlns:a16="http://schemas.microsoft.com/office/drawing/2014/main" id="{D0717D05-A647-4504-8434-17CF1A41E2FF}"/>
              </a:ext>
            </a:extLst>
          </p:cNvPr>
          <p:cNvSpPr>
            <a:spLocks noGrp="1"/>
          </p:cNvSpPr>
          <p:nvPr>
            <p:ph idx="1"/>
          </p:nvPr>
        </p:nvSpPr>
        <p:spPr>
          <a:xfrm>
            <a:off x="647700" y="1111252"/>
            <a:ext cx="11184467" cy="5337173"/>
          </a:xfrm>
        </p:spPr>
        <p:txBody>
          <a:bodyPr/>
          <a:lstStyle/>
          <a:p>
            <a:pPr marL="342900" lvl="0" indent="-342900">
              <a:buBlip>
                <a:blip r:embed="rId2"/>
              </a:buBlip>
            </a:pPr>
            <a:r>
              <a:rPr lang="en-GB" sz="2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Stoyan</a:t>
            </a: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has provided the technical leadership of the varied and complex area of conformance testing as one of the lead delegates in RAN5 since 2008. He has been solely responsible for the development of conformance test solution for many critical features in Release 10 to Release 15 covering 5GS, E-UTRA, IMS, MCPTT and </a:t>
            </a:r>
            <a:r>
              <a:rPr lang="en-GB" sz="2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MCImp</a:t>
            </a: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GB" altLang="en-US" sz="2800" dirty="0">
              <a:solidFill>
                <a:prstClr val="black"/>
              </a:solidFill>
            </a:endParaRPr>
          </a:p>
          <a:p>
            <a:pPr marL="342900" lvl="0" indent="-342900">
              <a:buBlip>
                <a:blip r:embed="rId2"/>
              </a:buBlip>
            </a:pPr>
            <a:r>
              <a:rPr lang="en-GB" altLang="en-US" sz="2800" dirty="0">
                <a:solidFill>
                  <a:prstClr val="black"/>
                </a:solidFill>
              </a:rPr>
              <a:t>“</a:t>
            </a: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Thank you for your outstanding contributions to RAN5 as Rapporteur and Editor in the areas of 5GS and Mission Critical Services in 2020. Your dedication, commitment and exemplary support for all aspects of RAN5 activities deserve this recognition.</a:t>
            </a:r>
            <a:b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Also thank you for carrying your knowledge and technical expertise into GCF where mapping of test development with market requirements has significantly benefitted the wider device related industry</a:t>
            </a:r>
            <a:r>
              <a:rPr lang="en-GB" altLang="en-US" sz="2800" dirty="0">
                <a:solidFill>
                  <a:prstClr val="black"/>
                </a:solidFill>
              </a:rPr>
              <a:t>.</a:t>
            </a:r>
            <a:endParaRPr lang="en-US" altLang="en-US" sz="2800" dirty="0">
              <a:solidFill>
                <a:prstClr val="black"/>
              </a:solidFill>
            </a:endParaRPr>
          </a:p>
          <a:p>
            <a:endParaRPr lang="en-US" dirty="0"/>
          </a:p>
        </p:txBody>
      </p:sp>
    </p:spTree>
    <p:extLst>
      <p:ext uri="{BB962C8B-B14F-4D97-AF65-F5344CB8AC3E}">
        <p14:creationId xmlns:p14="http://schemas.microsoft.com/office/powerpoint/2010/main" val="381551485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5C50D25-8E6D-4E63-853D-3743AC26E4DB}"/>
              </a:ext>
            </a:extLst>
          </p:cNvPr>
          <p:cNvSpPr>
            <a:spLocks noGrp="1"/>
          </p:cNvSpPr>
          <p:nvPr>
            <p:ph type="body" sz="quarter" idx="11"/>
          </p:nvPr>
        </p:nvSpPr>
        <p:spPr/>
        <p:txBody>
          <a:bodyPr/>
          <a:lstStyle/>
          <a:p>
            <a:endParaRPr lang="en-US"/>
          </a:p>
        </p:txBody>
      </p:sp>
      <p:sp>
        <p:nvSpPr>
          <p:cNvPr id="12" name="Text Placeholder 11">
            <a:extLst>
              <a:ext uri="{FF2B5EF4-FFF2-40B4-BE49-F238E27FC236}">
                <a16:creationId xmlns:a16="http://schemas.microsoft.com/office/drawing/2014/main" id="{0F3B0A69-000A-452C-84A4-12E90C385767}"/>
              </a:ext>
            </a:extLst>
          </p:cNvPr>
          <p:cNvSpPr>
            <a:spLocks noGrp="1"/>
          </p:cNvSpPr>
          <p:nvPr>
            <p:ph type="body" sz="quarter" idx="12"/>
          </p:nvPr>
        </p:nvSpPr>
        <p:spPr/>
        <p:txBody>
          <a:bodyPr/>
          <a:lstStyle/>
          <a:p>
            <a:endParaRPr lang="en-US"/>
          </a:p>
        </p:txBody>
      </p:sp>
      <p:pic>
        <p:nvPicPr>
          <p:cNvPr id="6" name="Picture 5" descr="A picture containing text&#10;&#10;Description automatically generated">
            <a:extLst>
              <a:ext uri="{FF2B5EF4-FFF2-40B4-BE49-F238E27FC236}">
                <a16:creationId xmlns:a16="http://schemas.microsoft.com/office/drawing/2014/main" id="{71CAB3AD-A230-457A-B029-64AFE0762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28850" y="1503948"/>
            <a:ext cx="6857999" cy="3850105"/>
          </a:xfrm>
          <a:prstGeom prst="rect">
            <a:avLst/>
          </a:prstGeom>
        </p:spPr>
      </p:pic>
    </p:spTree>
    <p:extLst>
      <p:ext uri="{BB962C8B-B14F-4D97-AF65-F5344CB8AC3E}">
        <p14:creationId xmlns:p14="http://schemas.microsoft.com/office/powerpoint/2010/main" val="411141601"/>
      </p:ext>
    </p:extLst>
  </p:cSld>
  <p:clrMapOvr>
    <a:masterClrMapping/>
  </p:clrMapOvr>
</p:sld>
</file>

<file path=ppt/theme/theme1.xml><?xml version="1.0" encoding="utf-8"?>
<a:theme xmlns:a="http://schemas.openxmlformats.org/drawingml/2006/main" name="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Arial">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prstDash val="solid"/>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err="1" smtClean="0">
            <a:solidFill>
              <a:schemeClr val="tx2"/>
            </a:solidFill>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Arial" panose="020B0604020202020204" pitchFamily="34" charset="0"/>
            <a:ea typeface="Nokia Pure Text Light" panose="020B0403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al PowerPoint.potx" id="{0E061A61-7E57-432B-907A-AB1A22788084}" vid="{E3207492-1C8E-486E-90C1-42382B5C600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27525</TotalTime>
  <Words>188</Words>
  <Application>Microsoft Office PowerPoint</Application>
  <PresentationFormat>Widescreen</PresentationFormat>
  <Paragraphs>10</Paragraphs>
  <Slides>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Calibri</vt:lpstr>
      <vt:lpstr>Nokia Pure Headline Ultra Light</vt:lpstr>
      <vt:lpstr>Nokia Pure Text</vt:lpstr>
      <vt:lpstr>Nokia Pure Text Light</vt:lpstr>
      <vt:lpstr>Times New Roman</vt:lpstr>
      <vt:lpstr>Wingdings</vt:lpstr>
      <vt:lpstr>Nokia White Master with headline</vt:lpstr>
      <vt:lpstr>2_Office Theme</vt:lpstr>
      <vt:lpstr>    3GPP Excellence Award 2020  </vt:lpstr>
      <vt:lpstr>Guess who?</vt:lpstr>
      <vt:lpstr>Stoyan Baev!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balazs.bertenyi@nokia.com</dc:creator>
  <cp:keywords>CTPClassification=CTP_NT</cp:keywords>
  <cp:lastModifiedBy>Jacob John</cp:lastModifiedBy>
  <cp:revision>520</cp:revision>
  <dcterms:created xsi:type="dcterms:W3CDTF">2018-05-24T11:49:12Z</dcterms:created>
  <dcterms:modified xsi:type="dcterms:W3CDTF">2021-03-04T11:57:45Z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a5af123f-c90f-447d-ba37-4428aae2e3d0</vt:lpwstr>
  </property>
  <property fmtid="{D5CDD505-2E9C-101B-9397-08002B2CF9AE}" pid="3" name="CTP_TimeStamp">
    <vt:lpwstr>2018-06-14 23:21:33Z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