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9"/>
  </p:notesMasterIdLst>
  <p:sldIdLst>
    <p:sldId id="256" r:id="rId5"/>
    <p:sldId id="377" r:id="rId6"/>
    <p:sldId id="380" r:id="rId7"/>
    <p:sldId id="381" r:id="rId8"/>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hangmeng (WN)" initials="Z(" lastIdx="5" clrIdx="0">
    <p:extLst>
      <p:ext uri="{19B8F6BF-5375-455C-9EA6-DF929625EA0E}">
        <p15:presenceInfo xmlns:p15="http://schemas.microsoft.com/office/powerpoint/2012/main" userId="S-1-5-21-147214757-305610072-1517763936-512399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87234" autoAdjust="0"/>
  </p:normalViewPr>
  <p:slideViewPr>
    <p:cSldViewPr>
      <p:cViewPr varScale="1">
        <p:scale>
          <a:sx n="85" d="100"/>
          <a:sy n="85" d="100"/>
        </p:scale>
        <p:origin x="77" y="110"/>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17" Type="http://schemas.microsoft.com/office/2015/10/relationships/revisionInfo" Target="revisionInfo.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ru-RU"/>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75537853-6863-43AE-85A5-FD2BFAE74ADB}" type="datetimeFigureOut">
              <a:rPr lang="ru-RU"/>
              <a:pPr>
                <a:defRPr/>
              </a:pPr>
              <a:t>25.06.2018</a:t>
            </a:fld>
            <a:endParaRPr lang="ru-RU"/>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en-US" altLang="zh-CN" noProof="0"/>
              <a:t>Click to edit Master text styles</a:t>
            </a:r>
          </a:p>
          <a:p>
            <a:pPr lvl="1"/>
            <a:r>
              <a:rPr lang="en-US" altLang="zh-CN" noProof="0"/>
              <a:t>Second level</a:t>
            </a:r>
          </a:p>
          <a:p>
            <a:pPr lvl="2"/>
            <a:r>
              <a:rPr lang="en-US" altLang="zh-CN" noProof="0"/>
              <a:t>Third level</a:t>
            </a:r>
          </a:p>
          <a:p>
            <a:pPr lvl="3"/>
            <a:r>
              <a:rPr lang="en-US" altLang="zh-CN" noProof="0"/>
              <a:t>Fourth level</a:t>
            </a:r>
          </a:p>
          <a:p>
            <a:pPr lvl="4"/>
            <a:r>
              <a:rPr lang="en-US" altLang="zh-CN" noProof="0"/>
              <a:t>Fifth level</a:t>
            </a:r>
            <a:endParaRPr lang="ru-RU"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ru-R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27CD4769-0BB6-45D4-A064-74B83B7F08AD}" type="slidenum">
              <a:rPr lang="ru-RU" altLang="zh-CN"/>
              <a:pPr>
                <a:defRPr/>
              </a:pPr>
              <a:t>‹#›</a:t>
            </a:fld>
            <a:endParaRPr lang="ru-RU" altLang="zh-CN"/>
          </a:p>
        </p:txBody>
      </p:sp>
    </p:spTree>
    <p:extLst>
      <p:ext uri="{BB962C8B-B14F-4D97-AF65-F5344CB8AC3E}">
        <p14:creationId xmlns:p14="http://schemas.microsoft.com/office/powerpoint/2010/main" val="8269892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dirty="0"/>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BCBC4CC9-6CB1-437C-8D3A-FA6995039102}" type="datetime1">
              <a:rPr lang="en-US" altLang="zh-CN"/>
              <a:pPr>
                <a:defRPr/>
              </a:pPr>
              <a:t>6/25/2018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0849302-6650-4055-83F8-DA6D08ACFB0D}" type="slidenum">
              <a:rPr lang="en-US" altLang="zh-CN"/>
              <a:pPr>
                <a:defRPr/>
              </a:pPr>
              <a:t>‹#›</a:t>
            </a:fld>
            <a:endParaRPr lang="en-US" altLang="zh-CN"/>
          </a:p>
        </p:txBody>
      </p:sp>
    </p:spTree>
    <p:extLst>
      <p:ext uri="{BB962C8B-B14F-4D97-AF65-F5344CB8AC3E}">
        <p14:creationId xmlns:p14="http://schemas.microsoft.com/office/powerpoint/2010/main" val="2704440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C7A79AAC-5642-4F71-8177-64111B0BF4D0}" type="datetime1">
              <a:rPr lang="en-US" altLang="zh-CN"/>
              <a:pPr>
                <a:defRPr/>
              </a:pPr>
              <a:t>6/25/2018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1B5A969E-5C91-486B-A857-B8BBFC6B2E70}" type="slidenum">
              <a:rPr lang="en-US" altLang="zh-CN"/>
              <a:pPr>
                <a:defRPr/>
              </a:pPr>
              <a:t>‹#›</a:t>
            </a:fld>
            <a:endParaRPr lang="en-US" altLang="zh-CN"/>
          </a:p>
        </p:txBody>
      </p:sp>
    </p:spTree>
    <p:extLst>
      <p:ext uri="{BB962C8B-B14F-4D97-AF65-F5344CB8AC3E}">
        <p14:creationId xmlns:p14="http://schemas.microsoft.com/office/powerpoint/2010/main" val="41804041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E84EB096-859F-4893-9F1B-B8A59FA668CF}" type="datetime1">
              <a:rPr lang="en-US" altLang="zh-CN"/>
              <a:pPr>
                <a:defRPr/>
              </a:pPr>
              <a:t>6/25/2018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2ACC07C-8C39-42AD-87B8-871AB2DE5869}" type="slidenum">
              <a:rPr lang="en-US" altLang="zh-CN"/>
              <a:pPr>
                <a:defRPr/>
              </a:pPr>
              <a:t>‹#›</a:t>
            </a:fld>
            <a:endParaRPr lang="en-US" altLang="zh-CN"/>
          </a:p>
        </p:txBody>
      </p:sp>
    </p:spTree>
    <p:extLst>
      <p:ext uri="{BB962C8B-B14F-4D97-AF65-F5344CB8AC3E}">
        <p14:creationId xmlns:p14="http://schemas.microsoft.com/office/powerpoint/2010/main" val="13183869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37F5C329-75CE-4A6D-B5E7-4752A06958A6}" type="datetime1">
              <a:rPr lang="en-US" altLang="zh-CN"/>
              <a:pPr>
                <a:defRPr/>
              </a:pPr>
              <a:t>6/25/2018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A242F0DE-7C71-41E7-B4AE-5A68D73E055F}" type="slidenum">
              <a:rPr lang="en-US" altLang="zh-CN"/>
              <a:pPr>
                <a:defRPr/>
              </a:pPr>
              <a:t>‹#›</a:t>
            </a:fld>
            <a:endParaRPr lang="en-US" altLang="zh-CN"/>
          </a:p>
        </p:txBody>
      </p:sp>
    </p:spTree>
    <p:extLst>
      <p:ext uri="{BB962C8B-B14F-4D97-AF65-F5344CB8AC3E}">
        <p14:creationId xmlns:p14="http://schemas.microsoft.com/office/powerpoint/2010/main" val="11102382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89045E17-89E3-4769-AE64-2B62E066696A}" type="datetime1">
              <a:rPr lang="en-US" altLang="zh-CN"/>
              <a:pPr>
                <a:defRPr/>
              </a:pPr>
              <a:t>6/25/2018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931952A3-AB64-4612-8C6C-13B7E9165771}" type="slidenum">
              <a:rPr lang="en-US" altLang="zh-CN"/>
              <a:pPr>
                <a:defRPr/>
              </a:pPr>
              <a:t>‹#›</a:t>
            </a:fld>
            <a:endParaRPr lang="en-US" altLang="zh-CN"/>
          </a:p>
        </p:txBody>
      </p:sp>
    </p:spTree>
    <p:extLst>
      <p:ext uri="{BB962C8B-B14F-4D97-AF65-F5344CB8AC3E}">
        <p14:creationId xmlns:p14="http://schemas.microsoft.com/office/powerpoint/2010/main" val="12664625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B37DAC5F-74A5-4C1D-B7B8-9A6BF01BB73B}" type="datetime1">
              <a:rPr lang="en-US" altLang="zh-CN"/>
              <a:pPr>
                <a:defRPr/>
              </a:pPr>
              <a:t>6/25/2018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C14182F7-EE69-412D-A062-2B0476207AB6}" type="slidenum">
              <a:rPr lang="en-US" altLang="zh-CN"/>
              <a:pPr>
                <a:defRPr/>
              </a:pPr>
              <a:t>‹#›</a:t>
            </a:fld>
            <a:endParaRPr lang="en-US" altLang="zh-CN"/>
          </a:p>
        </p:txBody>
      </p:sp>
    </p:spTree>
    <p:extLst>
      <p:ext uri="{BB962C8B-B14F-4D97-AF65-F5344CB8AC3E}">
        <p14:creationId xmlns:p14="http://schemas.microsoft.com/office/powerpoint/2010/main" val="411701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6F657A4B-F923-47F7-80E1-128ACDCB0439}" type="datetime1">
              <a:rPr lang="en-US" altLang="zh-CN"/>
              <a:pPr>
                <a:defRPr/>
              </a:pPr>
              <a:t>6/25/2018</a:t>
            </a:fld>
            <a:endParaRPr lang="en-US" altLang="zh-CN"/>
          </a:p>
        </p:txBody>
      </p:sp>
      <p:sp>
        <p:nvSpPr>
          <p:cNvPr id="8" name="Footer Placeholder 4"/>
          <p:cNvSpPr>
            <a:spLocks noGrp="1"/>
          </p:cNvSpPr>
          <p:nvPr>
            <p:ph type="ftr" sz="quarter" idx="11"/>
          </p:nvPr>
        </p:nvSpPr>
        <p:spPr/>
        <p:txBody>
          <a:bodyPr/>
          <a:lstStyle>
            <a:lvl1pPr>
              <a:defRPr/>
            </a:lvl1pPr>
          </a:lstStyle>
          <a:p>
            <a:pPr>
              <a:defRPr/>
            </a:pPr>
            <a:endParaRPr lang="zh-CN" altLang="zh-CN"/>
          </a:p>
        </p:txBody>
      </p:sp>
      <p:sp>
        <p:nvSpPr>
          <p:cNvPr id="9" name="Slide Number Placeholder 5"/>
          <p:cNvSpPr>
            <a:spLocks noGrp="1"/>
          </p:cNvSpPr>
          <p:nvPr>
            <p:ph type="sldNum" sz="quarter" idx="12"/>
          </p:nvPr>
        </p:nvSpPr>
        <p:spPr/>
        <p:txBody>
          <a:bodyPr/>
          <a:lstStyle>
            <a:lvl1pPr>
              <a:defRPr/>
            </a:lvl1pPr>
          </a:lstStyle>
          <a:p>
            <a:pPr>
              <a:defRPr/>
            </a:pPr>
            <a:fld id="{114AEEA2-3481-4E5C-8CB1-930B3944770D}" type="slidenum">
              <a:rPr lang="en-US" altLang="zh-CN"/>
              <a:pPr>
                <a:defRPr/>
              </a:pPr>
              <a:t>‹#›</a:t>
            </a:fld>
            <a:endParaRPr lang="en-US" altLang="zh-CN"/>
          </a:p>
        </p:txBody>
      </p:sp>
    </p:spTree>
    <p:extLst>
      <p:ext uri="{BB962C8B-B14F-4D97-AF65-F5344CB8AC3E}">
        <p14:creationId xmlns:p14="http://schemas.microsoft.com/office/powerpoint/2010/main" val="863056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9DE13CFB-026D-4E5F-9883-A175DE4CF109}" type="datetime1">
              <a:rPr lang="en-US" altLang="zh-CN"/>
              <a:pPr>
                <a:defRPr/>
              </a:pPr>
              <a:t>6/25/2018</a:t>
            </a:fld>
            <a:endParaRPr lang="en-US" altLang="zh-CN"/>
          </a:p>
        </p:txBody>
      </p:sp>
      <p:sp>
        <p:nvSpPr>
          <p:cNvPr id="4" name="Footer Placeholder 4"/>
          <p:cNvSpPr>
            <a:spLocks noGrp="1"/>
          </p:cNvSpPr>
          <p:nvPr>
            <p:ph type="ftr" sz="quarter" idx="11"/>
          </p:nvPr>
        </p:nvSpPr>
        <p:spPr/>
        <p:txBody>
          <a:bodyPr/>
          <a:lstStyle>
            <a:lvl1pPr>
              <a:defRPr/>
            </a:lvl1pPr>
          </a:lstStyle>
          <a:p>
            <a:pPr>
              <a:defRPr/>
            </a:pPr>
            <a:endParaRPr lang="zh-CN" altLang="zh-CN"/>
          </a:p>
        </p:txBody>
      </p:sp>
      <p:sp>
        <p:nvSpPr>
          <p:cNvPr id="5" name="Slide Number Placeholder 5"/>
          <p:cNvSpPr>
            <a:spLocks noGrp="1"/>
          </p:cNvSpPr>
          <p:nvPr>
            <p:ph type="sldNum" sz="quarter" idx="12"/>
          </p:nvPr>
        </p:nvSpPr>
        <p:spPr/>
        <p:txBody>
          <a:bodyPr/>
          <a:lstStyle>
            <a:lvl1pPr>
              <a:defRPr/>
            </a:lvl1pPr>
          </a:lstStyle>
          <a:p>
            <a:pPr>
              <a:defRPr/>
            </a:pPr>
            <a:fld id="{100B388A-8BD3-4B0F-840B-09B37A17269F}" type="slidenum">
              <a:rPr lang="en-US" altLang="zh-CN"/>
              <a:pPr>
                <a:defRPr/>
              </a:pPr>
              <a:t>‹#›</a:t>
            </a:fld>
            <a:endParaRPr lang="en-US" altLang="zh-CN"/>
          </a:p>
        </p:txBody>
      </p:sp>
    </p:spTree>
    <p:extLst>
      <p:ext uri="{BB962C8B-B14F-4D97-AF65-F5344CB8AC3E}">
        <p14:creationId xmlns:p14="http://schemas.microsoft.com/office/powerpoint/2010/main" val="458900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E5649C7-FA0E-496C-AC49-A32A1ECA3AF3}" type="datetime1">
              <a:rPr lang="en-US" altLang="zh-CN"/>
              <a:pPr>
                <a:defRPr/>
              </a:pPr>
              <a:t>6/25/2018</a:t>
            </a:fld>
            <a:endParaRPr lang="en-US" altLang="zh-CN"/>
          </a:p>
        </p:txBody>
      </p:sp>
      <p:sp>
        <p:nvSpPr>
          <p:cNvPr id="3" name="Footer Placeholder 4"/>
          <p:cNvSpPr>
            <a:spLocks noGrp="1"/>
          </p:cNvSpPr>
          <p:nvPr>
            <p:ph type="ftr" sz="quarter" idx="11"/>
          </p:nvPr>
        </p:nvSpPr>
        <p:spPr/>
        <p:txBody>
          <a:bodyPr/>
          <a:lstStyle>
            <a:lvl1pPr>
              <a:defRPr/>
            </a:lvl1pPr>
          </a:lstStyle>
          <a:p>
            <a:pPr>
              <a:defRPr/>
            </a:pPr>
            <a:endParaRPr lang="zh-CN" altLang="zh-CN"/>
          </a:p>
        </p:txBody>
      </p:sp>
      <p:sp>
        <p:nvSpPr>
          <p:cNvPr id="4" name="Slide Number Placeholder 5"/>
          <p:cNvSpPr>
            <a:spLocks noGrp="1"/>
          </p:cNvSpPr>
          <p:nvPr>
            <p:ph type="sldNum" sz="quarter" idx="12"/>
          </p:nvPr>
        </p:nvSpPr>
        <p:spPr/>
        <p:txBody>
          <a:bodyPr/>
          <a:lstStyle>
            <a:lvl1pPr>
              <a:defRPr/>
            </a:lvl1pPr>
          </a:lstStyle>
          <a:p>
            <a:pPr>
              <a:defRPr/>
            </a:pPr>
            <a:fld id="{66E1543B-E6D4-4420-A69A-678F14AB25F2}" type="slidenum">
              <a:rPr lang="en-US" altLang="zh-CN"/>
              <a:pPr>
                <a:defRPr/>
              </a:pPr>
              <a:t>‹#›</a:t>
            </a:fld>
            <a:endParaRPr lang="en-US" altLang="zh-CN"/>
          </a:p>
        </p:txBody>
      </p:sp>
    </p:spTree>
    <p:extLst>
      <p:ext uri="{BB962C8B-B14F-4D97-AF65-F5344CB8AC3E}">
        <p14:creationId xmlns:p14="http://schemas.microsoft.com/office/powerpoint/2010/main" val="8667872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771A6E54-37F6-482B-AAB4-F1C37D5B425C}" type="datetime1">
              <a:rPr lang="en-US" altLang="zh-CN"/>
              <a:pPr>
                <a:defRPr/>
              </a:pPr>
              <a:t>6/25/2018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6B5DFAAE-6313-4347-9F3B-EDDB7B297E10}" type="slidenum">
              <a:rPr lang="en-US" altLang="zh-CN"/>
              <a:pPr>
                <a:defRPr/>
              </a:pPr>
              <a:t>‹#›</a:t>
            </a:fld>
            <a:endParaRPr lang="en-US" altLang="zh-CN"/>
          </a:p>
        </p:txBody>
      </p:sp>
    </p:spTree>
    <p:extLst>
      <p:ext uri="{BB962C8B-B14F-4D97-AF65-F5344CB8AC3E}">
        <p14:creationId xmlns:p14="http://schemas.microsoft.com/office/powerpoint/2010/main" val="30536123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ADB86E9C-760C-48F7-A642-B4481A2DB990}" type="datetime1">
              <a:rPr lang="en-US" altLang="zh-CN"/>
              <a:pPr>
                <a:defRPr/>
              </a:pPr>
              <a:t>6/25/2018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50C4FB88-7B7D-4DBD-B264-A12BF7B529F4}" type="slidenum">
              <a:rPr lang="en-US" altLang="zh-CN"/>
              <a:pPr>
                <a:defRPr/>
              </a:pPr>
              <a:t>‹#›</a:t>
            </a:fld>
            <a:endParaRPr lang="en-US" altLang="zh-CN"/>
          </a:p>
        </p:txBody>
      </p:sp>
    </p:spTree>
    <p:extLst>
      <p:ext uri="{BB962C8B-B14F-4D97-AF65-F5344CB8AC3E}">
        <p14:creationId xmlns:p14="http://schemas.microsoft.com/office/powerpoint/2010/main" val="401518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09600" y="274638"/>
            <a:ext cx="109728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609600" y="1219201"/>
            <a:ext cx="10972800" cy="490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pPr>
              <a:defRPr/>
            </a:pPr>
            <a:fld id="{C59409CB-252A-4827-ACE8-6A0B23E018A7}" type="datetime1">
              <a:rPr lang="en-US" altLang="zh-CN"/>
              <a:pPr>
                <a:defRPr/>
              </a:pPr>
              <a:t>6/25/2018</a:t>
            </a:fld>
            <a:endParaRPr lang="en-US" altLang="zh-CN"/>
          </a:p>
        </p:txBody>
      </p:sp>
      <p:sp>
        <p:nvSpPr>
          <p:cNvPr id="5" name="Footer Placeholder 4"/>
          <p:cNvSpPr>
            <a:spLocks noGrp="1"/>
          </p:cNvSpPr>
          <p:nvPr>
            <p:ph type="ftr" sz="quarter" idx="3"/>
          </p:nvPr>
        </p:nvSpPr>
        <p:spPr>
          <a:xfrm>
            <a:off x="4165600" y="6356351"/>
            <a:ext cx="38608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pPr>
              <a:defRPr/>
            </a:pPr>
            <a:endParaRPr lang="zh-CN" altLang="zh-CN"/>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0E1758D0-0D5E-407D-BE7F-8007B73ECF62}"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3600" kern="1200">
          <a:solidFill>
            <a:schemeClr val="tx1"/>
          </a:solidFill>
          <a:latin typeface="+mj-lt"/>
          <a:ea typeface="+mj-ea"/>
          <a:cs typeface="+mj-cs"/>
        </a:defRPr>
      </a:lvl1pPr>
      <a:lvl2pPr algn="ctr" rtl="0" eaLnBrk="0" fontAlgn="base" hangingPunct="0">
        <a:spcBef>
          <a:spcPct val="0"/>
        </a:spcBef>
        <a:spcAft>
          <a:spcPct val="0"/>
        </a:spcAft>
        <a:defRPr sz="3600">
          <a:solidFill>
            <a:schemeClr val="tx1"/>
          </a:solidFill>
          <a:latin typeface="Calibri" pitchFamily="34" charset="0"/>
        </a:defRPr>
      </a:lvl2pPr>
      <a:lvl3pPr algn="ctr" rtl="0" eaLnBrk="0" fontAlgn="base" hangingPunct="0">
        <a:spcBef>
          <a:spcPct val="0"/>
        </a:spcBef>
        <a:spcAft>
          <a:spcPct val="0"/>
        </a:spcAft>
        <a:defRPr sz="3600">
          <a:solidFill>
            <a:schemeClr val="tx1"/>
          </a:solidFill>
          <a:latin typeface="Calibri" pitchFamily="34" charset="0"/>
        </a:defRPr>
      </a:lvl3pPr>
      <a:lvl4pPr algn="ctr" rtl="0" eaLnBrk="0" fontAlgn="base" hangingPunct="0">
        <a:spcBef>
          <a:spcPct val="0"/>
        </a:spcBef>
        <a:spcAft>
          <a:spcPct val="0"/>
        </a:spcAft>
        <a:defRPr sz="3600">
          <a:solidFill>
            <a:schemeClr val="tx1"/>
          </a:solidFill>
          <a:latin typeface="Calibri" pitchFamily="34" charset="0"/>
        </a:defRPr>
      </a:lvl4pPr>
      <a:lvl5pPr algn="ctr" rtl="0" eaLnBrk="0" fontAlgn="base" hangingPunct="0">
        <a:spcBef>
          <a:spcPct val="0"/>
        </a:spcBef>
        <a:spcAft>
          <a:spcPct val="0"/>
        </a:spcAft>
        <a:defRPr sz="3600">
          <a:solidFill>
            <a:schemeClr val="tx1"/>
          </a:solidFill>
          <a:latin typeface="Calibri" pitchFamily="34" charset="0"/>
        </a:defRPr>
      </a:lvl5pPr>
      <a:lvl6pPr marL="457200" algn="ctr" rtl="0" fontAlgn="base">
        <a:spcBef>
          <a:spcPct val="0"/>
        </a:spcBef>
        <a:spcAft>
          <a:spcPct val="0"/>
        </a:spcAft>
        <a:defRPr sz="3600">
          <a:solidFill>
            <a:schemeClr val="tx1"/>
          </a:solidFill>
          <a:latin typeface="Calibri" pitchFamily="34" charset="0"/>
        </a:defRPr>
      </a:lvl6pPr>
      <a:lvl7pPr marL="914400" algn="ctr" rtl="0" fontAlgn="base">
        <a:spcBef>
          <a:spcPct val="0"/>
        </a:spcBef>
        <a:spcAft>
          <a:spcPct val="0"/>
        </a:spcAft>
        <a:defRPr sz="3600">
          <a:solidFill>
            <a:schemeClr val="tx1"/>
          </a:solidFill>
          <a:latin typeface="Calibri" pitchFamily="34" charset="0"/>
        </a:defRPr>
      </a:lvl7pPr>
      <a:lvl8pPr marL="1371600" algn="ctr" rtl="0" fontAlgn="base">
        <a:spcBef>
          <a:spcPct val="0"/>
        </a:spcBef>
        <a:spcAft>
          <a:spcPct val="0"/>
        </a:spcAft>
        <a:defRPr sz="3600">
          <a:solidFill>
            <a:schemeClr val="tx1"/>
          </a:solidFill>
          <a:latin typeface="Calibri" pitchFamily="34" charset="0"/>
        </a:defRPr>
      </a:lvl8pPr>
      <a:lvl9pPr marL="1828800" algn="ctr" rtl="0" fontAlgn="base">
        <a:spcBef>
          <a:spcPct val="0"/>
        </a:spcBef>
        <a:spcAft>
          <a:spcPct val="0"/>
        </a:spcAft>
        <a:defRPr sz="36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itle 1"/>
          <p:cNvSpPr>
            <a:spLocks noGrp="1"/>
          </p:cNvSpPr>
          <p:nvPr>
            <p:ph type="ctrTitle"/>
          </p:nvPr>
        </p:nvSpPr>
        <p:spPr>
          <a:xfrm>
            <a:off x="2209800" y="2130425"/>
            <a:ext cx="7772400" cy="1963738"/>
          </a:xfrm>
        </p:spPr>
        <p:txBody>
          <a:bodyPr/>
          <a:lstStyle/>
          <a:p>
            <a:pPr eaLnBrk="1" hangingPunct="1"/>
            <a:r>
              <a:rPr lang="sv-SE" altLang="zh-CN" sz="4000" dirty="0"/>
              <a:t>Way forward </a:t>
            </a:r>
            <a:r>
              <a:rPr lang="en-US" altLang="zh-CN" sz="4000" dirty="0" smtClean="0"/>
              <a:t>on the same MOs configured </a:t>
            </a:r>
            <a:r>
              <a:rPr lang="en-US" altLang="zh-CN" sz="4000" dirty="0" smtClean="0"/>
              <a:t>by </a:t>
            </a:r>
            <a:r>
              <a:rPr lang="en-US" altLang="zh-CN" sz="4000" dirty="0" smtClean="0"/>
              <a:t>MN and SN</a:t>
            </a:r>
            <a:endParaRPr lang="en-GB" altLang="en-US" sz="4000" dirty="0"/>
          </a:p>
        </p:txBody>
      </p:sp>
      <p:sp>
        <p:nvSpPr>
          <p:cNvPr id="3075" name="Subtitle 2"/>
          <p:cNvSpPr>
            <a:spLocks noGrp="1"/>
          </p:cNvSpPr>
          <p:nvPr>
            <p:ph type="subTitle" idx="1"/>
          </p:nvPr>
        </p:nvSpPr>
        <p:spPr>
          <a:xfrm>
            <a:off x="2057400" y="4654550"/>
            <a:ext cx="7924800" cy="1752600"/>
          </a:xfrm>
        </p:spPr>
        <p:txBody>
          <a:bodyPr/>
          <a:lstStyle/>
          <a:p>
            <a:pPr eaLnBrk="1" hangingPunct="1"/>
            <a:r>
              <a:rPr lang="en-US" altLang="zh-CN" sz="2800" dirty="0">
                <a:solidFill>
                  <a:srgbClr val="898989"/>
                </a:solidFill>
              </a:rPr>
              <a:t>Huawei, HiSilicon, </a:t>
            </a:r>
            <a:r>
              <a:rPr lang="en-US" altLang="zh-CN" sz="2800" dirty="0" smtClean="0">
                <a:solidFill>
                  <a:srgbClr val="898989"/>
                </a:solidFill>
              </a:rPr>
              <a:t>…</a:t>
            </a:r>
            <a:endParaRPr lang="en-US" altLang="en-US" sz="2800" dirty="0">
              <a:solidFill>
                <a:srgbClr val="898989"/>
              </a:solidFill>
            </a:endParaRPr>
          </a:p>
        </p:txBody>
      </p:sp>
      <p:sp>
        <p:nvSpPr>
          <p:cNvPr id="3076" name="TextBox 3"/>
          <p:cNvSpPr txBox="1">
            <a:spLocks noChangeArrowheads="1"/>
          </p:cNvSpPr>
          <p:nvPr/>
        </p:nvSpPr>
        <p:spPr bwMode="auto">
          <a:xfrm>
            <a:off x="304800" y="298076"/>
            <a:ext cx="4058740"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buNone/>
            </a:pPr>
            <a:r>
              <a:rPr lang="en-US" altLang="zh-CN" sz="1800" b="1" dirty="0"/>
              <a:t>3GPP TSG-RAN WG4 Meeting </a:t>
            </a:r>
            <a:r>
              <a:rPr lang="en-US" altLang="zh-CN" sz="1800" b="1" dirty="0" smtClean="0"/>
              <a:t>#AH1807</a:t>
            </a:r>
            <a:r>
              <a:rPr lang="en-US" altLang="zh-CN" sz="1800" b="1" dirty="0"/>
              <a:t/>
            </a:r>
            <a:br>
              <a:rPr lang="en-US" altLang="zh-CN" sz="1800" b="1" dirty="0"/>
            </a:br>
            <a:r>
              <a:rPr lang="en-US" sz="1800" b="1" dirty="0" smtClean="0"/>
              <a:t>Montreal, Canada, 2</a:t>
            </a:r>
            <a:r>
              <a:rPr lang="en-US" sz="1800" b="1" baseline="30000" dirty="0" smtClean="0"/>
              <a:t>nd</a:t>
            </a:r>
            <a:r>
              <a:rPr lang="en-US" sz="1800" b="1" dirty="0" smtClean="0"/>
              <a:t> – 6</a:t>
            </a:r>
            <a:r>
              <a:rPr lang="en-US" sz="1800" b="1" baseline="30000" dirty="0" smtClean="0"/>
              <a:t>th</a:t>
            </a:r>
            <a:r>
              <a:rPr lang="en-US" sz="1800" b="1" dirty="0" smtClean="0"/>
              <a:t> July, 2018</a:t>
            </a:r>
          </a:p>
          <a:p>
            <a:pPr>
              <a:buNone/>
            </a:pPr>
            <a:r>
              <a:rPr lang="en-US" sz="1800" b="1" dirty="0" smtClean="0"/>
              <a:t>Agenda item</a:t>
            </a:r>
            <a:r>
              <a:rPr lang="en-US" sz="1800" b="1" smtClean="0"/>
              <a:t>: 5.2.2</a:t>
            </a:r>
            <a:endParaRPr lang="en-GB" sz="1800" b="1" dirty="0"/>
          </a:p>
        </p:txBody>
      </p:sp>
      <p:sp>
        <p:nvSpPr>
          <p:cNvPr id="3077" name="TextBox 4"/>
          <p:cNvSpPr txBox="1">
            <a:spLocks noChangeArrowheads="1"/>
          </p:cNvSpPr>
          <p:nvPr/>
        </p:nvSpPr>
        <p:spPr bwMode="auto">
          <a:xfrm>
            <a:off x="10667999" y="298076"/>
            <a:ext cx="13211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eaLnBrk="1" hangingPunct="1">
              <a:spcBef>
                <a:spcPct val="0"/>
              </a:spcBef>
              <a:buFontTx/>
              <a:buNone/>
            </a:pPr>
            <a:r>
              <a:rPr lang="en-US" altLang="zh-CN" sz="1800" b="1" dirty="0" smtClean="0"/>
              <a:t>R4-1809026</a:t>
            </a:r>
            <a:endParaRPr lang="zh-CN" altLang="en-US" sz="1800" b="1"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125A4C6-85EB-4151-B27F-C85BDE8B3B45}"/>
              </a:ext>
            </a:extLst>
          </p:cNvPr>
          <p:cNvSpPr>
            <a:spLocks noGrp="1"/>
          </p:cNvSpPr>
          <p:nvPr>
            <p:ph type="title"/>
          </p:nvPr>
        </p:nvSpPr>
        <p:spPr/>
        <p:txBody>
          <a:bodyPr/>
          <a:lstStyle/>
          <a:p>
            <a:r>
              <a:rPr lang="en-US" dirty="0" smtClean="0"/>
              <a:t>Background</a:t>
            </a:r>
            <a:endParaRPr lang="en-US" dirty="0"/>
          </a:p>
        </p:txBody>
      </p:sp>
      <p:sp>
        <p:nvSpPr>
          <p:cNvPr id="4" name="Slide Number Placeholder 3">
            <a:extLst>
              <a:ext uri="{FF2B5EF4-FFF2-40B4-BE49-F238E27FC236}">
                <a16:creationId xmlns:a16="http://schemas.microsoft.com/office/drawing/2014/main" xmlns="" id="{1C6C1391-3214-495D-89DC-F801A095E9D5}"/>
              </a:ext>
            </a:extLst>
          </p:cNvPr>
          <p:cNvSpPr>
            <a:spLocks noGrp="1"/>
          </p:cNvSpPr>
          <p:nvPr>
            <p:ph type="sldNum" sz="quarter" idx="12"/>
          </p:nvPr>
        </p:nvSpPr>
        <p:spPr/>
        <p:txBody>
          <a:bodyPr/>
          <a:lstStyle/>
          <a:p>
            <a:pPr>
              <a:defRPr/>
            </a:pPr>
            <a:fld id="{A242F0DE-7C71-41E7-B4AE-5A68D73E055F}" type="slidenum">
              <a:rPr lang="en-US" altLang="zh-CN" smtClean="0"/>
              <a:pPr>
                <a:defRPr/>
              </a:pPr>
              <a:t>2</a:t>
            </a:fld>
            <a:endParaRPr lang="en-US" altLang="zh-CN"/>
          </a:p>
        </p:txBody>
      </p:sp>
      <p:sp>
        <p:nvSpPr>
          <p:cNvPr id="3" name="内容占位符 2"/>
          <p:cNvSpPr>
            <a:spLocks noGrp="1"/>
          </p:cNvSpPr>
          <p:nvPr>
            <p:ph idx="1"/>
          </p:nvPr>
        </p:nvSpPr>
        <p:spPr/>
        <p:txBody>
          <a:bodyPr/>
          <a:lstStyle/>
          <a:p>
            <a:r>
              <a:rPr lang="en-US" altLang="zh-CN" dirty="0"/>
              <a:t>W</a:t>
            </a:r>
            <a:r>
              <a:rPr lang="en-US" altLang="zh-CN" dirty="0" smtClean="0"/>
              <a:t>hen </a:t>
            </a:r>
            <a:r>
              <a:rPr lang="en-US" altLang="zh-CN" dirty="0"/>
              <a:t>the E-UTRA </a:t>
            </a:r>
            <a:r>
              <a:rPr lang="en-US" altLang="zh-CN" dirty="0" err="1"/>
              <a:t>PCell</a:t>
            </a:r>
            <a:r>
              <a:rPr lang="en-US" altLang="zh-CN" dirty="0"/>
              <a:t> and NR </a:t>
            </a:r>
            <a:r>
              <a:rPr lang="en-US" altLang="zh-CN" dirty="0" err="1"/>
              <a:t>PSCell</a:t>
            </a:r>
            <a:r>
              <a:rPr lang="en-US" altLang="zh-CN" dirty="0"/>
              <a:t> configure the same NR carrier frequency layer to be monitored by the UE, this layer shall be counted only once to the total number of effective carrier frequency layers, unless the configured NR carrier frequency layers to be monitored have,</a:t>
            </a:r>
            <a:endParaRPr lang="zh-CN" altLang="zh-CN" dirty="0"/>
          </a:p>
          <a:p>
            <a:pPr lvl="1"/>
            <a:r>
              <a:rPr lang="en-US" altLang="zh-CN" dirty="0"/>
              <a:t>Different subcarrier spacing, or</a:t>
            </a:r>
            <a:endParaRPr lang="zh-CN" altLang="zh-CN" dirty="0"/>
          </a:p>
          <a:p>
            <a:pPr lvl="1"/>
            <a:r>
              <a:rPr lang="en-US" altLang="zh-CN" dirty="0"/>
              <a:t>Different RSSI measurement resources,</a:t>
            </a:r>
            <a:endParaRPr lang="zh-CN" altLang="zh-CN" dirty="0"/>
          </a:p>
          <a:p>
            <a:pPr lvl="1"/>
            <a:r>
              <a:rPr lang="en-US" altLang="zh-CN" dirty="0"/>
              <a:t>FFS different SMTC configurations or different </a:t>
            </a:r>
            <a:r>
              <a:rPr lang="en-US" altLang="zh-CN" dirty="0" err="1"/>
              <a:t>useServingCellTimingForSync</a:t>
            </a:r>
            <a:r>
              <a:rPr lang="en-US" altLang="zh-CN" dirty="0"/>
              <a:t> indications</a:t>
            </a:r>
            <a:endParaRPr lang="zh-CN" altLang="zh-CN" dirty="0"/>
          </a:p>
          <a:p>
            <a:endParaRPr lang="en-US" altLang="zh-CN" sz="2800" dirty="0"/>
          </a:p>
          <a:p>
            <a:pPr lvl="1"/>
            <a:endParaRPr lang="en-US" altLang="zh-CN" sz="2400" dirty="0" smtClean="0"/>
          </a:p>
          <a:p>
            <a:pPr lvl="1"/>
            <a:endParaRPr lang="en-US" altLang="zh-CN" sz="2400" dirty="0" smtClean="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7"/>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7757147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125A4C6-85EB-4151-B27F-C85BDE8B3B45}"/>
              </a:ext>
            </a:extLst>
          </p:cNvPr>
          <p:cNvSpPr>
            <a:spLocks noGrp="1"/>
          </p:cNvSpPr>
          <p:nvPr>
            <p:ph type="title"/>
          </p:nvPr>
        </p:nvSpPr>
        <p:spPr/>
        <p:txBody>
          <a:bodyPr/>
          <a:lstStyle/>
          <a:p>
            <a:r>
              <a:rPr lang="en-US" dirty="0" smtClean="0"/>
              <a:t>Way forward</a:t>
            </a:r>
            <a:endParaRPr lang="en-US" dirty="0"/>
          </a:p>
        </p:txBody>
      </p:sp>
      <p:sp>
        <p:nvSpPr>
          <p:cNvPr id="4" name="Slide Number Placeholder 3">
            <a:extLst>
              <a:ext uri="{FF2B5EF4-FFF2-40B4-BE49-F238E27FC236}">
                <a16:creationId xmlns:a16="http://schemas.microsoft.com/office/drawing/2014/main" xmlns="" id="{1C6C1391-3214-495D-89DC-F801A095E9D5}"/>
              </a:ext>
            </a:extLst>
          </p:cNvPr>
          <p:cNvSpPr>
            <a:spLocks noGrp="1"/>
          </p:cNvSpPr>
          <p:nvPr>
            <p:ph type="sldNum" sz="quarter" idx="12"/>
          </p:nvPr>
        </p:nvSpPr>
        <p:spPr/>
        <p:txBody>
          <a:bodyPr/>
          <a:lstStyle/>
          <a:p>
            <a:pPr>
              <a:defRPr/>
            </a:pPr>
            <a:fld id="{A242F0DE-7C71-41E7-B4AE-5A68D73E055F}" type="slidenum">
              <a:rPr lang="en-US" altLang="zh-CN" smtClean="0"/>
              <a:pPr>
                <a:defRPr/>
              </a:pPr>
              <a:t>3</a:t>
            </a:fld>
            <a:endParaRPr lang="en-US" altLang="zh-CN"/>
          </a:p>
        </p:txBody>
      </p:sp>
      <p:sp>
        <p:nvSpPr>
          <p:cNvPr id="3" name="内容占位符 2"/>
          <p:cNvSpPr>
            <a:spLocks noGrp="1"/>
          </p:cNvSpPr>
          <p:nvPr>
            <p:ph idx="1"/>
          </p:nvPr>
        </p:nvSpPr>
        <p:spPr/>
        <p:txBody>
          <a:bodyPr/>
          <a:lstStyle/>
          <a:p>
            <a:r>
              <a:rPr lang="en-GB" altLang="zh-CN" dirty="0" smtClean="0"/>
              <a:t>Capability-wise, </a:t>
            </a:r>
          </a:p>
          <a:p>
            <a:pPr lvl="1"/>
            <a:r>
              <a:rPr lang="en-GB" altLang="zh-CN" dirty="0"/>
              <a:t>M</a:t>
            </a:r>
            <a:r>
              <a:rPr lang="en-GB" altLang="zh-CN" dirty="0" smtClean="0"/>
              <a:t>ultiple identical MOs configured from MN and SN can be counted as 1.</a:t>
            </a:r>
          </a:p>
          <a:p>
            <a:pPr lvl="1"/>
            <a:r>
              <a:rPr lang="en-GB" altLang="zh-CN" dirty="0" smtClean="0"/>
              <a:t>MOs with different SMTC configurations cannot be counted as 1</a:t>
            </a:r>
          </a:p>
          <a:p>
            <a:pPr lvl="1"/>
            <a:r>
              <a:rPr lang="en-US" altLang="zh-CN" dirty="0" smtClean="0"/>
              <a:t>MOs </a:t>
            </a:r>
            <a:r>
              <a:rPr lang="en-US" altLang="zh-CN" dirty="0"/>
              <a:t>with different </a:t>
            </a:r>
            <a:r>
              <a:rPr lang="en-US" altLang="zh-CN" dirty="0" err="1"/>
              <a:t>absThreshSS-BlockConsolidation</a:t>
            </a:r>
            <a:r>
              <a:rPr lang="en-US" altLang="zh-CN" dirty="0"/>
              <a:t>, </a:t>
            </a:r>
            <a:r>
              <a:rPr lang="en-US" altLang="zh-CN" dirty="0" err="1"/>
              <a:t>nofSS-BlocksToAverage</a:t>
            </a:r>
            <a:r>
              <a:rPr lang="en-US" altLang="zh-CN" dirty="0"/>
              <a:t> or </a:t>
            </a:r>
            <a:r>
              <a:rPr lang="en-US" altLang="zh-CN" dirty="0" err="1"/>
              <a:t>offsetMO</a:t>
            </a:r>
            <a:r>
              <a:rPr lang="en-US" altLang="zh-CN" dirty="0"/>
              <a:t> cannot be </a:t>
            </a:r>
            <a:r>
              <a:rPr lang="en-US" altLang="zh-CN" dirty="0" smtClean="0"/>
              <a:t>merged</a:t>
            </a:r>
          </a:p>
          <a:p>
            <a:pPr lvl="1"/>
            <a:r>
              <a:rPr lang="en-US" altLang="zh-CN" dirty="0"/>
              <a:t>MOs configured to UE may lead to different </a:t>
            </a:r>
            <a:r>
              <a:rPr lang="en-US" altLang="zh-CN" dirty="0" err="1"/>
              <a:t>behaviour</a:t>
            </a:r>
            <a:r>
              <a:rPr lang="en-US" altLang="zh-CN" dirty="0"/>
              <a:t> due to timing information should not be merged</a:t>
            </a:r>
            <a:endParaRPr lang="en-GB" altLang="zh-CN" dirty="0" smtClean="0"/>
          </a:p>
          <a:p>
            <a:pPr lvl="1"/>
            <a:r>
              <a:rPr lang="en-US" altLang="zh-CN" dirty="0"/>
              <a:t>Whether the UE is capable of calculating the correct SMTC configuration in order to merge MOs configured from MN and SN is up to implementation.</a:t>
            </a:r>
          </a:p>
          <a:p>
            <a:r>
              <a:rPr lang="en-GB" altLang="zh-CN" dirty="0" smtClean="0"/>
              <a:t>Since the MO is not used in the RAN4 spec, when the E-UTRA </a:t>
            </a:r>
            <a:r>
              <a:rPr lang="en-GB" altLang="zh-CN" dirty="0" err="1" smtClean="0"/>
              <a:t>PCell</a:t>
            </a:r>
            <a:r>
              <a:rPr lang="en-GB" altLang="zh-CN" dirty="0" smtClean="0"/>
              <a:t> and NR </a:t>
            </a:r>
            <a:r>
              <a:rPr lang="en-GB" altLang="zh-CN" dirty="0" err="1" smtClean="0"/>
              <a:t>PSCell</a:t>
            </a:r>
            <a:r>
              <a:rPr lang="en-GB" altLang="zh-CN" dirty="0" smtClean="0"/>
              <a:t> configure the same NR carrier frequency layer to be monitored, this layer shall be counted only once only if the UE can measure the carrier frequency with a single measurement</a:t>
            </a:r>
          </a:p>
          <a:p>
            <a:pPr lvl="1"/>
            <a:endParaRPr lang="en-US" altLang="zh-CN" sz="3200" dirty="0" smtClean="0"/>
          </a:p>
          <a:p>
            <a:pPr lvl="1"/>
            <a:endParaRPr lang="en-US" altLang="zh-CN" sz="2400" dirty="0"/>
          </a:p>
          <a:p>
            <a:pPr lvl="1"/>
            <a:endParaRPr lang="en-US" altLang="zh-CN" sz="2400" dirty="0" smtClean="0"/>
          </a:p>
          <a:p>
            <a:pPr lvl="1"/>
            <a:endParaRPr lang="en-US" altLang="zh-CN" sz="2400" dirty="0" smtClean="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7"/>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8436071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125A4C6-85EB-4151-B27F-C85BDE8B3B45}"/>
              </a:ext>
            </a:extLst>
          </p:cNvPr>
          <p:cNvSpPr>
            <a:spLocks noGrp="1"/>
          </p:cNvSpPr>
          <p:nvPr>
            <p:ph type="title"/>
          </p:nvPr>
        </p:nvSpPr>
        <p:spPr/>
        <p:txBody>
          <a:bodyPr/>
          <a:lstStyle/>
          <a:p>
            <a:r>
              <a:rPr lang="en-US" dirty="0" smtClean="0"/>
              <a:t>Way forward</a:t>
            </a:r>
            <a:endParaRPr lang="en-US" dirty="0"/>
          </a:p>
        </p:txBody>
      </p:sp>
      <p:sp>
        <p:nvSpPr>
          <p:cNvPr id="4" name="Slide Number Placeholder 3">
            <a:extLst>
              <a:ext uri="{FF2B5EF4-FFF2-40B4-BE49-F238E27FC236}">
                <a16:creationId xmlns:a16="http://schemas.microsoft.com/office/drawing/2014/main" xmlns="" id="{1C6C1391-3214-495D-89DC-F801A095E9D5}"/>
              </a:ext>
            </a:extLst>
          </p:cNvPr>
          <p:cNvSpPr>
            <a:spLocks noGrp="1"/>
          </p:cNvSpPr>
          <p:nvPr>
            <p:ph type="sldNum" sz="quarter" idx="12"/>
          </p:nvPr>
        </p:nvSpPr>
        <p:spPr/>
        <p:txBody>
          <a:bodyPr/>
          <a:lstStyle/>
          <a:p>
            <a:pPr>
              <a:defRPr/>
            </a:pPr>
            <a:fld id="{A242F0DE-7C71-41E7-B4AE-5A68D73E055F}" type="slidenum">
              <a:rPr lang="en-US" altLang="zh-CN" smtClean="0"/>
              <a:pPr>
                <a:defRPr/>
              </a:pPr>
              <a:t>4</a:t>
            </a:fld>
            <a:endParaRPr lang="en-US" altLang="zh-CN"/>
          </a:p>
        </p:txBody>
      </p:sp>
      <p:sp>
        <p:nvSpPr>
          <p:cNvPr id="3" name="内容占位符 2"/>
          <p:cNvSpPr>
            <a:spLocks noGrp="1"/>
          </p:cNvSpPr>
          <p:nvPr>
            <p:ph idx="1"/>
          </p:nvPr>
        </p:nvSpPr>
        <p:spPr/>
        <p:txBody>
          <a:bodyPr/>
          <a:lstStyle/>
          <a:p>
            <a:r>
              <a:rPr lang="en-GB" altLang="zh-CN" dirty="0"/>
              <a:t>Considering multiple MOs that target the same frequency carrier,</a:t>
            </a:r>
          </a:p>
          <a:p>
            <a:pPr lvl="1"/>
            <a:r>
              <a:rPr lang="en-GB" altLang="zh-CN" dirty="0"/>
              <a:t>No additional UE requirements shall be defined for multiple MOs with different numerologies</a:t>
            </a:r>
          </a:p>
          <a:p>
            <a:pPr lvl="1"/>
            <a:r>
              <a:rPr lang="en-GB" altLang="zh-CN" dirty="0"/>
              <a:t>No additional UE requirements shall be defined for multiple MOs with different SMTC configurations</a:t>
            </a:r>
          </a:p>
          <a:p>
            <a:pPr lvl="1"/>
            <a:r>
              <a:rPr lang="en-GB" altLang="zh-CN" dirty="0"/>
              <a:t>UE measurement activities upon receiving multiple MOs are up to implementation</a:t>
            </a:r>
          </a:p>
          <a:p>
            <a:pPr lvl="1"/>
            <a:endParaRPr lang="en-US" altLang="zh-CN" sz="3200" dirty="0" smtClean="0"/>
          </a:p>
          <a:p>
            <a:pPr lvl="1"/>
            <a:endParaRPr lang="en-US" altLang="zh-CN" sz="2400" dirty="0"/>
          </a:p>
          <a:p>
            <a:pPr lvl="1"/>
            <a:endParaRPr lang="en-US" altLang="zh-CN" sz="2400" dirty="0" smtClean="0"/>
          </a:p>
          <a:p>
            <a:pPr lvl="1"/>
            <a:endParaRPr lang="en-US" altLang="zh-CN" sz="2400" dirty="0" smtClean="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7"/>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66324720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C7EDCC"/>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C7EDCC"/>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C7EDCC"/>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inks xmlns="66EEDB98-F073-460B-B9B0-9643F9FE785E">&lt;?xml version="1.0" encoding="UTF-8"?&gt;&lt;Result&gt;&lt;NewXML&gt;&lt;PWSLinkDataSet xmlns="http://schemas.microsoft.com/office/project/server/webservices/PWSLinkDataSet/" /&gt;&lt;/NewXML&gt;&lt;ProjectUID&gt;00000000-0000-0000-0000-000000000000&lt;/ProjectUID&gt;&lt;OldXML&gt;&lt;PWSLinkDataSet xmlns="http://schemas.microsoft.com/office/project/server/webservices/PWSLinkDataSet/" /&gt;&lt;/OldXML&gt;&lt;ItemType&gt;3&lt;/ItemType&gt;&lt;PSURL&gt;&lt;/PSURL&gt;&lt;/Result&gt;</Links>
    <Owner xmlns="66EEDB98-F073-460B-B9B0-9643F9FE785E">
      <UserInfo>
        <DisplayName/>
        <AccountId xsi:nil="true"/>
        <AccountType/>
      </UserInfo>
    </Owner>
    <Status xmlns="66EEDB98-F073-460B-B9B0-9643F9FE785E">Draft</Status>
  </documentManagement>
</p:properties>
</file>

<file path=customXml/item2.xml><?xml version="1.0" encoding="utf-8"?>
<LongProperties xmlns="http://schemas.microsoft.com/office/2006/metadata/longProperties">
  <LongProp xmlns="" name="Links"><![CDATA[<?xml version="1.0" encoding="UTF-8"?><Result><NewXML><PWSLinkDataSet xmlns="http://schemas.microsoft.com/office/project/server/webservices/PWSLinkDataSet/" /></NewXML><ProjectUID>00000000-0000-0000-0000-000000000000</ProjectUID><OldXML><PWSLinkDataSet xmlns="http://schemas.microsoft.com/office/project/server/webservices/PWSLinkDataSet/" /></OldXML><ItemType>3</ItemType><PSURL></PSURL></Result>]]></LongProp>
</LongProperties>
</file>

<file path=customXml/item3.xml><?xml version="1.0" encoding="utf-8"?>
<ct:contentTypeSchema xmlns:ct="http://schemas.microsoft.com/office/2006/metadata/contentType" xmlns:ma="http://schemas.microsoft.com/office/2006/metadata/properties/metaAttributes" ct:_="" ma:_="" ma:contentTypeName="Project Site Document" ma:contentTypeID="0x0101008A98423170284BEEB635F43C3CF4E98B00C295C80E1AC1FA4D858807D5CFC8A6BB" ma:contentTypeVersion="0" ma:contentTypeDescription="" ma:contentTypeScope="" ma:versionID="ea74359ef5009f26136f19a32c6f8a68">
  <xsd:schema xmlns:xsd="http://www.w3.org/2001/XMLSchema" xmlns:xs="http://www.w3.org/2001/XMLSchema" xmlns:p="http://schemas.microsoft.com/office/2006/metadata/properties" xmlns:ns2="66EEDB98-F073-460B-B9B0-9643F9FE785E" xmlns:ns3="17c5c574-4f42-45b3-8a7f-77d8e859d074" targetNamespace="http://schemas.microsoft.com/office/2006/metadata/properties" ma:root="true" ma:fieldsID="1cc92f964277f20f2b794a28a7b69374" ns2:_="" ns3:_="">
    <xsd:import namespace="66EEDB98-F073-460B-B9B0-9643F9FE785E"/>
    <xsd:import namespace="17c5c574-4f42-45b3-8a7f-77d8e859d074"/>
    <xsd:element name="properties">
      <xsd:complexType>
        <xsd:sequence>
          <xsd:element name="documentManagement">
            <xsd:complexType>
              <xsd:all>
                <xsd:element ref="ns2:Owner" minOccurs="0"/>
                <xsd:element ref="ns2:Status" minOccurs="0"/>
                <xsd:element ref="ns2:Links" minOccurs="0"/>
                <xsd:element ref="ns3:_dlc_DocId" minOccurs="0"/>
                <xsd:element ref="ns3:_dlc_DocIdUrl" minOccurs="0"/>
                <xsd:element ref="ns3: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EEDB98-F073-460B-B9B0-9643F9FE785E" elementFormDefault="qualified">
    <xsd:import namespace="http://schemas.microsoft.com/office/2006/documentManagement/types"/>
    <xsd:import namespace="http://schemas.microsoft.com/office/infopath/2007/PartnerControls"/>
    <xsd:element name="Owner" ma:index="8" nillable="true" ma:displayName="Owner" ma:list="UserInfo"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atus" ma:index="9" nillable="true" ma:displayName="Status" ma:default="Draft" ma:internalName="Status">
      <xsd:simpleType>
        <xsd:restriction base="dms:Choice">
          <xsd:enumeration value="Draft"/>
          <xsd:enumeration value="Ready For Review"/>
          <xsd:enumeration value="Final"/>
        </xsd:restriction>
      </xsd:simpleType>
    </xsd:element>
    <xsd:element name="Links" ma:index="10" nillable="true" ma:displayName="Links" ma:internalName="Links">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7c5c574-4f42-45b3-8a7f-77d8e859d074" elementFormDefault="qualified">
    <xsd:import namespace="http://schemas.microsoft.com/office/2006/documentManagement/types"/>
    <xsd:import namespace="http://schemas.microsoft.com/office/infopath/2007/PartnerControls"/>
    <xsd:element name="_dlc_DocId" ma:index="11" nillable="true" ma:displayName="Document ID Value" ma:description="The value of the document ID assigned to this item." ma:internalName="_dlc_DocId" ma:readOnly="true">
      <xsd:simpleType>
        <xsd:restriction base="dms:Text"/>
      </xsd:simpleType>
    </xsd:element>
    <xsd:element name="_dlc_DocIdUrl" ma:index="12"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3"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00F65EB-5730-43A8-9AFA-15BFC5DC8F7F}">
  <ds:schemaRefs>
    <ds:schemaRef ds:uri="http://www.w3.org/XML/1998/namespace"/>
    <ds:schemaRef ds:uri="http://schemas.microsoft.com/office/2006/documentManagement/types"/>
    <ds:schemaRef ds:uri="http://purl.org/dc/terms/"/>
    <ds:schemaRef ds:uri="http://schemas.microsoft.com/office/2006/metadata/properties"/>
    <ds:schemaRef ds:uri="http://schemas.openxmlformats.org/package/2006/metadata/core-properties"/>
    <ds:schemaRef ds:uri="17c5c574-4f42-45b3-8a7f-77d8e859d074"/>
    <ds:schemaRef ds:uri="http://purl.org/dc/elements/1.1/"/>
    <ds:schemaRef ds:uri="http://purl.org/dc/dcmitype/"/>
    <ds:schemaRef ds:uri="http://schemas.microsoft.com/office/infopath/2007/PartnerControls"/>
    <ds:schemaRef ds:uri="66EEDB98-F073-460B-B9B0-9643F9FE785E"/>
  </ds:schemaRefs>
</ds:datastoreItem>
</file>

<file path=customXml/itemProps2.xml><?xml version="1.0" encoding="utf-8"?>
<ds:datastoreItem xmlns:ds="http://schemas.openxmlformats.org/officeDocument/2006/customXml" ds:itemID="{537067DF-937D-49A5-8644-955C54DF1C27}">
  <ds:schemaRefs>
    <ds:schemaRef ds:uri="http://schemas.microsoft.com/office/2006/metadata/longProperties"/>
    <ds:schemaRef ds:uri=""/>
  </ds:schemaRefs>
</ds:datastoreItem>
</file>

<file path=customXml/itemProps3.xml><?xml version="1.0" encoding="utf-8"?>
<ds:datastoreItem xmlns:ds="http://schemas.openxmlformats.org/officeDocument/2006/customXml" ds:itemID="{340FFF4D-EC63-4F79-8286-8DF790742A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6EEDB98-F073-460B-B9B0-9643F9FE785E"/>
    <ds:schemaRef ds:uri="17c5c574-4f42-45b3-8a7f-77d8e859d07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14296</TotalTime>
  <Words>276</Words>
  <Application>Microsoft Office PowerPoint</Application>
  <PresentationFormat>Widescreen</PresentationFormat>
  <Paragraphs>31</Paragraphs>
  <Slides>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宋体</vt:lpstr>
      <vt:lpstr>Arial</vt:lpstr>
      <vt:lpstr>Calibri</vt:lpstr>
      <vt:lpstr>Office Theme</vt:lpstr>
      <vt:lpstr>Way forward on the same MOs configured by MN and SN</vt:lpstr>
      <vt:lpstr>Background</vt:lpstr>
      <vt:lpstr>Way forward</vt:lpstr>
      <vt:lpstr>Way forward</vt:lpstr>
    </vt:vector>
  </TitlesOfParts>
  <Company>Qualcomm Incorporated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Huawei</dc:creator>
  <cp:keywords>CTPClassification=:VisualMarkings=, CTPClassification=CTP_PUBLIC:VisualMarkings=</cp:keywords>
  <cp:lastModifiedBy>Huawei</cp:lastModifiedBy>
  <cp:revision>1118</cp:revision>
  <dcterms:created xsi:type="dcterms:W3CDTF">2013-05-13T16:02:00Z</dcterms:created>
  <dcterms:modified xsi:type="dcterms:W3CDTF">2018-06-25T12:00:07Z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0x0101008A98423170284BEEB635F43C3CF4E98B00C295C80E1AC1FA4D858807D5CFC8A6BB</vt:lpwstr>
  </property>
  <property fmtid="{D5CDD505-2E9C-101B-9397-08002B2CF9AE}" pid="3" name="_dlc_DocIdItemGuid">
    <vt:lpwstr>2a01973d-3b8b-4e03-ad6e-a4ed4baa7131</vt:lpwstr>
  </property>
  <property fmtid="{D5CDD505-2E9C-101B-9397-08002B2CF9AE}" pid="4" name="_dlc_DocId">
    <vt:lpwstr>H4P5ACNAWDMP-2-1995</vt:lpwstr>
  </property>
  <property fmtid="{D5CDD505-2E9C-101B-9397-08002B2CF9AE}" pid="5" name="_dlc_DocIdUrl">
    <vt:lpwstr>http://projects/sites/LTED/_layouts/DocIdRedir.aspx?ID=H4P5ACNAWDMP-2-1995, H4P5ACNAWDMP-2-1995</vt:lpwstr>
  </property>
  <property fmtid="{D5CDD505-2E9C-101B-9397-08002B2CF9AE}" pid="6" name="TitusGUID">
    <vt:lpwstr>0755fb4a-e43a-4d5c-80d1-f6e170670078</vt:lpwstr>
  </property>
  <property fmtid="{D5CDD505-2E9C-101B-9397-08002B2CF9AE}" pid="7" name="CTP_TimeStamp">
    <vt:lpwstr>2017-02-16 07:48:43Z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_NewReviewCycle">
    <vt:lpwstr/>
  </property>
  <property fmtid="{D5CDD505-2E9C-101B-9397-08002B2CF9AE}" pid="12" name="CTPClassification">
    <vt:lpwstr>CTP_PUBLIC</vt:lpwstr>
  </property>
  <property fmtid="{D5CDD505-2E9C-101B-9397-08002B2CF9AE}" pid="13" name="_2015_ms_pID_725343">
    <vt:lpwstr>(3)MjcxA+Gmhl9dmdXyCBIioO4dheABZ69jT0rhkkZCMVG9TnZAr1AqMYiZK4UFinhIvLvY2AAN
JCY7Oql2bwckzajNYZV6l5ifO5YkG3p7INIrGj7YiDZ+/C7jkT7Tu4I8Pp3gp//a2k8qXiwj
jpRa0JTTQQ8VyyRJqPUOamZMUfSktimi0tjaqQtkQNZCev3EVoWeYSwcw9n7HGYfuEqHSH76
kO5EPuU1K58vokrnqB</vt:lpwstr>
  </property>
  <property fmtid="{D5CDD505-2E9C-101B-9397-08002B2CF9AE}" pid="14" name="_2015_ms_pID_7253431">
    <vt:lpwstr>29pyPBTL3ueLjZaswlOQjjr2Zk+lrZvVNPoHfilkygfZGNKvDC3it0
VhYhkL8sGCSOKNIu9A96rYBDqlpwcXOCdMCESJUITec0lPpE/ZNx2b0rjo+8omtCmJKC/q9c
2DHdTo0ZsdoE/pyFCz8LTLmhY2MHlbZQTX4BHfXuAjuzIEybOik+HmaflcX1CUvYsYFsAOaq
TSYOXbLPWnDjNBfwjvfW1jqVpBTuBaGyMBUS</vt:lpwstr>
  </property>
  <property fmtid="{D5CDD505-2E9C-101B-9397-08002B2CF9AE}" pid="15" name="_2015_ms_pID_7253432">
    <vt:lpwstr>Zw==</vt:lpwstr>
  </property>
  <property fmtid="{D5CDD505-2E9C-101B-9397-08002B2CF9AE}" pid="16" name="_readonly">
    <vt:lpwstr/>
  </property>
  <property fmtid="{D5CDD505-2E9C-101B-9397-08002B2CF9AE}" pid="17" name="_change">
    <vt:lpwstr/>
  </property>
  <property fmtid="{D5CDD505-2E9C-101B-9397-08002B2CF9AE}" pid="18" name="_full-control">
    <vt:lpwstr/>
  </property>
  <property fmtid="{D5CDD505-2E9C-101B-9397-08002B2CF9AE}" pid="19" name="sflag">
    <vt:lpwstr>1529401196</vt:lpwstr>
  </property>
</Properties>
</file>