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1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79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0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79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94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64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1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00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3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1F6B0-205F-4C02-94F2-72FF262BDD11}" type="datetimeFigureOut">
              <a:rPr lang="en-US" smtClean="0"/>
              <a:t>5/4/2016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40CD2-2422-4FF2-8D96-B0557566C3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41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for NB-IoT REFSENS, </a:t>
            </a:r>
            <a:r>
              <a:rPr lang="fi-FI" dirty="0" err="1" smtClean="0"/>
              <a:t>repetitions</a:t>
            </a:r>
            <a:r>
              <a:rPr lang="fi-FI" dirty="0" smtClean="0"/>
              <a:t> and OOB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Nokia, Vodafone, Sony, Telecom Italia, Intel, NTT Docomo, </a:t>
            </a:r>
            <a:r>
              <a:rPr lang="fi-FI" dirty="0" err="1" smtClean="0"/>
              <a:t>Mediatek</a:t>
            </a:r>
            <a:r>
              <a:rPr lang="fi-FI" dirty="0" smtClean="0"/>
              <a:t>, </a:t>
            </a:r>
            <a:r>
              <a:rPr lang="fi-FI" dirty="0" err="1" smtClean="0"/>
              <a:t>Skyworks</a:t>
            </a:r>
            <a:r>
              <a:rPr lang="fi-FI" dirty="0" smtClean="0"/>
              <a:t>, Huawei</a:t>
            </a:r>
            <a:r>
              <a:rPr lang="fi-FI" smtClean="0"/>
              <a:t>, Qualcomm, CMCC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9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WF for NB-IoT REFSENS and </a:t>
            </a:r>
            <a:r>
              <a:rPr lang="fi-FI" dirty="0" err="1" smtClean="0"/>
              <a:t>repetitions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REFSENS </a:t>
            </a:r>
            <a:r>
              <a:rPr lang="fi-FI" dirty="0" err="1" smtClean="0"/>
              <a:t>without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is </a:t>
            </a:r>
            <a:r>
              <a:rPr lang="fi-FI" dirty="0" err="1" smtClean="0"/>
              <a:t>defined</a:t>
            </a:r>
            <a:r>
              <a:rPr lang="fi-FI" dirty="0" smtClean="0"/>
              <a:t> as a </a:t>
            </a:r>
            <a:r>
              <a:rPr lang="fi-FI" dirty="0" err="1" smtClean="0"/>
              <a:t>baseline</a:t>
            </a:r>
            <a:r>
              <a:rPr lang="fi-FI" dirty="0" smtClean="0"/>
              <a:t>. </a:t>
            </a:r>
            <a:r>
              <a:rPr lang="fi-FI" dirty="0" err="1" smtClean="0"/>
              <a:t>This</a:t>
            </a:r>
            <a:r>
              <a:rPr lang="fi-FI" dirty="0" smtClean="0"/>
              <a:t> REFSENS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used</a:t>
            </a:r>
            <a:r>
              <a:rPr lang="fi-FI" dirty="0" smtClean="0"/>
              <a:t> as </a:t>
            </a:r>
            <a:r>
              <a:rPr lang="fi-FI" dirty="0" err="1" smtClean="0"/>
              <a:t>reference</a:t>
            </a:r>
            <a:r>
              <a:rPr lang="fi-FI" dirty="0" smtClean="0"/>
              <a:t> for </a:t>
            </a:r>
            <a:r>
              <a:rPr lang="fi-FI" dirty="0" err="1" smtClean="0"/>
              <a:t>other</a:t>
            </a:r>
            <a:r>
              <a:rPr lang="fi-FI" dirty="0" smtClean="0"/>
              <a:t> NB-IoT </a:t>
            </a:r>
            <a:r>
              <a:rPr lang="fi-FI" dirty="0" err="1" smtClean="0"/>
              <a:t>Rx</a:t>
            </a:r>
            <a:r>
              <a:rPr lang="fi-FI" dirty="0" smtClean="0"/>
              <a:t> </a:t>
            </a:r>
            <a:r>
              <a:rPr lang="fi-FI" dirty="0" err="1" smtClean="0"/>
              <a:t>requirements</a:t>
            </a:r>
            <a:endParaRPr lang="fi-FI" dirty="0" smtClean="0"/>
          </a:p>
          <a:p>
            <a:r>
              <a:rPr lang="fi-FI" dirty="0" err="1" smtClean="0"/>
              <a:t>Sensitivity</a:t>
            </a:r>
            <a:r>
              <a:rPr lang="fi-FI" dirty="0" smtClean="0"/>
              <a:t> </a:t>
            </a:r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defined</a:t>
            </a:r>
            <a:r>
              <a:rPr lang="fi-FI" dirty="0" smtClean="0"/>
              <a:t> in </a:t>
            </a:r>
            <a:r>
              <a:rPr lang="fi-FI" dirty="0" err="1" smtClean="0"/>
              <a:t>section</a:t>
            </a:r>
            <a:r>
              <a:rPr lang="fi-FI" dirty="0" smtClean="0"/>
              <a:t> 7.3.1F. </a:t>
            </a:r>
            <a:r>
              <a:rPr lang="fi-FI" dirty="0" err="1" smtClean="0"/>
              <a:t>This</a:t>
            </a:r>
            <a:r>
              <a:rPr lang="fi-FI" dirty="0" smtClean="0"/>
              <a:t> REFSENS is </a:t>
            </a:r>
            <a:r>
              <a:rPr lang="fi-FI" dirty="0" err="1" smtClean="0"/>
              <a:t>specified</a:t>
            </a:r>
            <a:r>
              <a:rPr lang="fi-FI" dirty="0" smtClean="0"/>
              <a:t> </a:t>
            </a:r>
            <a:r>
              <a:rPr lang="fi-FI" dirty="0" err="1" smtClean="0"/>
              <a:t>only</a:t>
            </a:r>
            <a:r>
              <a:rPr lang="fi-FI" dirty="0" smtClean="0"/>
              <a:t> for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conditions</a:t>
            </a:r>
            <a:r>
              <a:rPr lang="fi-FI" dirty="0" smtClean="0"/>
              <a:t>. No </a:t>
            </a:r>
            <a:r>
              <a:rPr lang="fi-FI" dirty="0" err="1" smtClean="0"/>
              <a:t>channel</a:t>
            </a:r>
            <a:r>
              <a:rPr lang="fi-FI" dirty="0" smtClean="0"/>
              <a:t> </a:t>
            </a:r>
            <a:r>
              <a:rPr lang="fi-FI" dirty="0" err="1" smtClean="0"/>
              <a:t>model</a:t>
            </a:r>
            <a:r>
              <a:rPr lang="fi-FI" dirty="0" smtClean="0"/>
              <a:t> is </a:t>
            </a:r>
            <a:r>
              <a:rPr lang="fi-FI" dirty="0" err="1" smtClean="0"/>
              <a:t>used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test</a:t>
            </a:r>
            <a:r>
              <a:rPr lang="fi-FI" dirty="0" smtClean="0"/>
              <a:t>. </a:t>
            </a:r>
          </a:p>
          <a:p>
            <a:r>
              <a:rPr lang="fi-FI" dirty="0" err="1" smtClean="0"/>
              <a:t>Discuss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details</a:t>
            </a:r>
            <a:r>
              <a:rPr lang="fi-FI" dirty="0" smtClean="0"/>
              <a:t> of </a:t>
            </a:r>
            <a:r>
              <a:rPr lang="fi-FI" dirty="0" err="1" smtClean="0"/>
              <a:t>Repetition</a:t>
            </a:r>
            <a:r>
              <a:rPr lang="fi-FI" dirty="0" smtClean="0"/>
              <a:t> </a:t>
            </a:r>
            <a:r>
              <a:rPr lang="fi-FI" dirty="0" err="1" smtClean="0"/>
              <a:t>sensitivity</a:t>
            </a:r>
            <a:r>
              <a:rPr lang="fi-FI" dirty="0" smtClean="0"/>
              <a:t> in Nanjing</a:t>
            </a:r>
          </a:p>
          <a:p>
            <a:pPr lvl="1"/>
            <a:r>
              <a:rPr lang="fi-FI" dirty="0"/>
              <a:t>H</a:t>
            </a:r>
            <a:r>
              <a:rPr lang="fi-FI" dirty="0" smtClean="0"/>
              <a:t>ow </a:t>
            </a:r>
            <a:r>
              <a:rPr lang="fi-FI" dirty="0" err="1" smtClean="0"/>
              <a:t>many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r>
              <a:rPr lang="fi-FI" dirty="0" smtClean="0"/>
              <a:t>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used</a:t>
            </a:r>
            <a:r>
              <a:rPr lang="fi-FI" dirty="0" smtClean="0"/>
              <a:t>, </a:t>
            </a:r>
            <a:r>
              <a:rPr lang="fi-FI" dirty="0" err="1" smtClean="0"/>
              <a:t>need</a:t>
            </a:r>
            <a:r>
              <a:rPr lang="fi-FI" dirty="0" smtClean="0"/>
              <a:t> to </a:t>
            </a:r>
            <a:r>
              <a:rPr lang="fi-FI" dirty="0" err="1" smtClean="0"/>
              <a:t>know</a:t>
            </a:r>
            <a:r>
              <a:rPr lang="fi-FI" dirty="0" smtClean="0"/>
              <a:t> to </a:t>
            </a:r>
            <a:r>
              <a:rPr lang="fi-FI" dirty="0" err="1" smtClean="0"/>
              <a:t>define</a:t>
            </a:r>
            <a:r>
              <a:rPr lang="fi-FI" dirty="0" smtClean="0"/>
              <a:t> RMC</a:t>
            </a:r>
          </a:p>
          <a:p>
            <a:pPr lvl="1"/>
            <a:r>
              <a:rPr lang="fi-FI" dirty="0" err="1" smtClean="0"/>
              <a:t>What</a:t>
            </a:r>
            <a:r>
              <a:rPr lang="fi-FI" dirty="0" smtClean="0"/>
              <a:t>  is </a:t>
            </a:r>
            <a:r>
              <a:rPr lang="fi-FI" dirty="0" err="1" smtClean="0"/>
              <a:t>feasible</a:t>
            </a:r>
            <a:r>
              <a:rPr lang="fi-FI" dirty="0" smtClean="0"/>
              <a:t> </a:t>
            </a:r>
            <a:r>
              <a:rPr lang="fi-FI" dirty="0" err="1" smtClean="0"/>
              <a:t>gain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expected</a:t>
            </a:r>
            <a:r>
              <a:rPr lang="fi-FI" dirty="0" smtClean="0"/>
              <a:t> </a:t>
            </a:r>
            <a:r>
              <a:rPr lang="fi-FI" dirty="0" err="1" smtClean="0"/>
              <a:t>from</a:t>
            </a:r>
            <a:r>
              <a:rPr lang="fi-FI" dirty="0" smtClean="0"/>
              <a:t> </a:t>
            </a:r>
            <a:r>
              <a:rPr lang="fi-FI" dirty="0" err="1" smtClean="0"/>
              <a:t>repetitions</a:t>
            </a:r>
            <a:endParaRPr lang="fi-FI" dirty="0" smtClean="0"/>
          </a:p>
          <a:p>
            <a:pPr lvl="1"/>
            <a:r>
              <a:rPr lang="fi-FI" dirty="0" smtClean="0"/>
              <a:t>How </a:t>
            </a:r>
            <a:r>
              <a:rPr lang="fi-FI" dirty="0" err="1" smtClean="0"/>
              <a:t>many</a:t>
            </a:r>
            <a:r>
              <a:rPr lang="fi-FI" dirty="0" smtClean="0"/>
              <a:t> </a:t>
            </a:r>
            <a:r>
              <a:rPr lang="fi-FI" dirty="0" err="1" smtClean="0"/>
              <a:t>channels</a:t>
            </a:r>
            <a:r>
              <a:rPr lang="fi-FI" dirty="0" smtClean="0"/>
              <a:t> per 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needs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tested</a:t>
            </a:r>
            <a:endParaRPr lang="fi-FI" dirty="0" smtClean="0"/>
          </a:p>
          <a:p>
            <a:pPr lvl="1"/>
            <a:r>
              <a:rPr lang="fi-FI" dirty="0" smtClean="0"/>
              <a:t>AOB</a:t>
            </a:r>
          </a:p>
        </p:txBody>
      </p:sp>
    </p:spTree>
    <p:extLst>
      <p:ext uri="{BB962C8B-B14F-4D97-AF65-F5344CB8AC3E}">
        <p14:creationId xmlns:p14="http://schemas.microsoft.com/office/powerpoint/2010/main" val="382207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i-FI" dirty="0" smtClean="0"/>
              <a:t>REFSENS </a:t>
            </a:r>
            <a:r>
              <a:rPr lang="fi-FI" dirty="0" err="1" smtClean="0"/>
              <a:t>Parameters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59757" y="1690688"/>
            <a:ext cx="111965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1/f </a:t>
            </a:r>
            <a:r>
              <a:rPr lang="fi-FI" sz="2800" dirty="0" err="1" smtClean="0"/>
              <a:t>noise</a:t>
            </a:r>
            <a:r>
              <a:rPr lang="fi-FI" sz="2800" dirty="0" smtClean="0"/>
              <a:t> = 0.8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IM = 2.0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SNR = 1.9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/>
              <a:t>NF = 8.5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 smtClean="0">
                <a:sym typeface="Wingdings" panose="05000000000000000000" pitchFamily="2" charset="2"/>
              </a:rPr>
              <a:t> - 108.2 dBm for </a:t>
            </a:r>
            <a:r>
              <a:rPr lang="fi-FI" sz="2800" dirty="0" err="1" smtClean="0">
                <a:sym typeface="Wingdings" panose="05000000000000000000" pitchFamily="2" charset="2"/>
              </a:rPr>
              <a:t>all</a:t>
            </a:r>
            <a:r>
              <a:rPr lang="fi-FI" sz="2800" dirty="0" smtClean="0">
                <a:sym typeface="Wingdings" panose="05000000000000000000" pitchFamily="2" charset="2"/>
              </a:rPr>
              <a:t> </a:t>
            </a:r>
            <a:r>
              <a:rPr lang="fi-FI" sz="2800" dirty="0" err="1" smtClean="0">
                <a:sym typeface="Wingdings" panose="05000000000000000000" pitchFamily="2" charset="2"/>
              </a:rPr>
              <a:t>bands</a:t>
            </a:r>
            <a:r>
              <a:rPr lang="fi-FI" sz="2800" dirty="0" smtClean="0">
                <a:sym typeface="Wingdings" panose="05000000000000000000" pitchFamily="2" charset="2"/>
              </a:rPr>
              <a:t> of </a:t>
            </a:r>
            <a:r>
              <a:rPr lang="fi-FI" sz="2800" dirty="0" err="1" smtClean="0">
                <a:sym typeface="Wingdings" panose="05000000000000000000" pitchFamily="2" charset="2"/>
              </a:rPr>
              <a:t>the</a:t>
            </a:r>
            <a:r>
              <a:rPr lang="fi-FI" sz="2800" dirty="0" smtClean="0">
                <a:sym typeface="Wingdings" panose="05000000000000000000" pitchFamily="2" charset="2"/>
              </a:rPr>
              <a:t> WI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883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fi-FI" dirty="0" smtClean="0"/>
              <a:t>Out of 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blocking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219200"/>
            <a:ext cx="83110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OOB </a:t>
            </a:r>
            <a:r>
              <a:rPr lang="fi-FI" sz="2800" dirty="0" err="1" smtClean="0"/>
              <a:t>Ranges</a:t>
            </a:r>
            <a:endParaRPr lang="fi-FI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/>
              <a:t>Range</a:t>
            </a:r>
            <a:r>
              <a:rPr lang="fi-FI" sz="2800" dirty="0"/>
              <a:t> </a:t>
            </a:r>
            <a:r>
              <a:rPr lang="fi-FI" sz="2800" dirty="0" smtClean="0"/>
              <a:t>1:</a:t>
            </a:r>
            <a:r>
              <a:rPr lang="fi-FI" sz="2800" dirty="0"/>
              <a:t> </a:t>
            </a:r>
            <a:r>
              <a:rPr lang="fi-FI" sz="2800" dirty="0" err="1"/>
              <a:t>Current</a:t>
            </a:r>
            <a:r>
              <a:rPr lang="fi-FI" sz="2800" dirty="0"/>
              <a:t> </a:t>
            </a:r>
            <a:r>
              <a:rPr lang="fi-FI" sz="2800" dirty="0" err="1"/>
              <a:t>blocker</a:t>
            </a:r>
            <a:r>
              <a:rPr lang="fi-FI" sz="2800" dirty="0"/>
              <a:t> </a:t>
            </a:r>
            <a:r>
              <a:rPr lang="fi-FI" sz="2800" dirty="0" err="1"/>
              <a:t>levels</a:t>
            </a:r>
            <a:r>
              <a:rPr lang="fi-FI" sz="2800" dirty="0"/>
              <a:t> and</a:t>
            </a:r>
            <a:r>
              <a:rPr lang="fi-FI" sz="2800" dirty="0" smtClean="0"/>
              <a:t> </a:t>
            </a:r>
            <a:r>
              <a:rPr lang="fi-FI" sz="2800" dirty="0"/>
              <a:t>REFSENS </a:t>
            </a:r>
            <a:r>
              <a:rPr lang="fi-FI" sz="2800" dirty="0" smtClean="0"/>
              <a:t>+6.0 </a:t>
            </a:r>
            <a:r>
              <a:rPr lang="fi-FI" sz="2800" dirty="0"/>
              <a:t>dB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/>
              <a:t>Range</a:t>
            </a:r>
            <a:r>
              <a:rPr lang="fi-FI" sz="2800" dirty="0"/>
              <a:t> </a:t>
            </a:r>
            <a:r>
              <a:rPr lang="fi-FI" sz="2800" dirty="0" smtClean="0"/>
              <a:t>2</a:t>
            </a:r>
            <a:r>
              <a:rPr lang="fi-FI" sz="2800" dirty="0"/>
              <a:t>: </a:t>
            </a:r>
            <a:r>
              <a:rPr lang="fi-FI" sz="2800" dirty="0" err="1"/>
              <a:t>Current</a:t>
            </a:r>
            <a:r>
              <a:rPr lang="fi-FI" sz="2800" dirty="0"/>
              <a:t> </a:t>
            </a:r>
            <a:r>
              <a:rPr lang="fi-FI" sz="2800" dirty="0" err="1"/>
              <a:t>blocker</a:t>
            </a:r>
            <a:r>
              <a:rPr lang="fi-FI" sz="2800" dirty="0"/>
              <a:t> </a:t>
            </a:r>
            <a:r>
              <a:rPr lang="fi-FI" sz="2800" dirty="0" err="1"/>
              <a:t>levels</a:t>
            </a:r>
            <a:r>
              <a:rPr lang="fi-FI" sz="2800" dirty="0"/>
              <a:t> and </a:t>
            </a:r>
            <a:r>
              <a:rPr lang="fi-FI" sz="2800" dirty="0" smtClean="0"/>
              <a:t>REFSENS +6.0 </a:t>
            </a:r>
            <a:r>
              <a:rPr lang="fi-FI" sz="2800" dirty="0"/>
              <a:t>dB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 smtClean="0"/>
              <a:t>Range</a:t>
            </a:r>
            <a:r>
              <a:rPr lang="fi-FI" sz="2800" dirty="0" smtClean="0"/>
              <a:t> 3: To </a:t>
            </a:r>
            <a:r>
              <a:rPr lang="fi-FI" sz="2800" dirty="0" err="1"/>
              <a:t>be</a:t>
            </a:r>
            <a:r>
              <a:rPr lang="fi-FI" sz="2800" dirty="0"/>
              <a:t> </a:t>
            </a:r>
            <a:r>
              <a:rPr lang="fi-FI" sz="2800" dirty="0" err="1"/>
              <a:t>discussed</a:t>
            </a:r>
            <a:r>
              <a:rPr lang="fi-FI" sz="2800" dirty="0"/>
              <a:t> in Nanjing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i-FI" sz="2800" dirty="0" err="1" smtClean="0"/>
              <a:t>Range</a:t>
            </a:r>
            <a:r>
              <a:rPr lang="fi-FI" sz="2800" dirty="0" smtClean="0"/>
              <a:t> 4</a:t>
            </a:r>
            <a:r>
              <a:rPr lang="fi-FI" sz="2800" dirty="0"/>
              <a:t> : </a:t>
            </a:r>
            <a:r>
              <a:rPr lang="fi-FI" sz="2800" dirty="0" err="1"/>
              <a:t>Not</a:t>
            </a:r>
            <a:r>
              <a:rPr lang="fi-FI" sz="2800" dirty="0"/>
              <a:t> </a:t>
            </a:r>
            <a:r>
              <a:rPr lang="fi-FI" sz="2800" dirty="0" err="1"/>
              <a:t>needed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31960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194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WF for NB-IoT REFSENS, repetitions and OOB</vt:lpstr>
      <vt:lpstr>WF for NB-IoT REFSENS and repetitions</vt:lpstr>
      <vt:lpstr>REFSENS Parameters</vt:lpstr>
      <vt:lpstr>Out of band blocking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REFSENS and repetitions</dc:title>
  <dc:creator>Vasenkari, Petri J. (Nokia - FI/Espoo)</dc:creator>
  <cp:lastModifiedBy>Vasenkari, Petri J. (Nokia - FI/Espoo)</cp:lastModifiedBy>
  <cp:revision>43</cp:revision>
  <dcterms:created xsi:type="dcterms:W3CDTF">2016-05-03T10:46:54Z</dcterms:created>
  <dcterms:modified xsi:type="dcterms:W3CDTF">2016-05-04T10:11:27Z</dcterms:modified>
</cp:coreProperties>
</file>