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8" d="100"/>
          <a:sy n="118" d="100"/>
        </p:scale>
        <p:origin x="-1482" y="-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Way Forward on further work on NB-</a:t>
            </a:r>
            <a:r>
              <a:rPr lang="en-US" dirty="0" err="1" smtClean="0"/>
              <a:t>IoT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Ericsson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6667880" y="175525"/>
            <a:ext cx="248016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2000" b="1" dirty="0" smtClean="0"/>
              <a:t>R4-77AH-IoT-0082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504497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WG4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77 NB-IOT AH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Budapest, Hungary, 20-22, 2016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en-GB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Item: </a:t>
            </a:r>
            <a:r>
              <a:rPr lang="en-GB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3.6</a:t>
            </a:r>
            <a:endParaRPr lang="zh-CN" altLang="zh-CN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nn-NO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88512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76200" y="28575"/>
            <a:ext cx="9220200" cy="1114425"/>
          </a:xfrm>
        </p:spPr>
        <p:txBody>
          <a:bodyPr>
            <a:normAutofit/>
          </a:bodyPr>
          <a:lstStyle/>
          <a:p>
            <a:r>
              <a:rPr lang="en-US" dirty="0" smtClean="0"/>
              <a:t>Proposals on further work on NB-</a:t>
            </a:r>
            <a:r>
              <a:rPr lang="en-US" dirty="0" err="1" smtClean="0"/>
              <a:t>IoT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990600"/>
            <a:ext cx="8991600" cy="5562600"/>
          </a:xfrm>
        </p:spPr>
        <p:txBody>
          <a:bodyPr>
            <a:normAutofit/>
          </a:bodyPr>
          <a:lstStyle/>
          <a:p>
            <a:endParaRPr lang="en-US" sz="2000" dirty="0" smtClean="0"/>
          </a:p>
          <a:p>
            <a:r>
              <a:rPr lang="en-US" sz="2000" dirty="0" smtClean="0"/>
              <a:t>Measurements and mobility</a:t>
            </a:r>
          </a:p>
          <a:p>
            <a:pPr lvl="1" hangingPunct="0"/>
            <a:r>
              <a:rPr lang="en-US" sz="1600" dirty="0" smtClean="0"/>
              <a:t>Cell </a:t>
            </a:r>
            <a:r>
              <a:rPr lang="en-US" sz="1600" dirty="0"/>
              <a:t>reselection criteria based on measurement using synchronization signals are to be studied for NB-</a:t>
            </a:r>
            <a:r>
              <a:rPr lang="en-US" sz="1600" dirty="0" err="1"/>
              <a:t>IoT</a:t>
            </a:r>
            <a:r>
              <a:rPr lang="en-US" sz="1600" dirty="0"/>
              <a:t>. The measurement performance using synchronization signals are to be studied separately for different deployment modes. </a:t>
            </a:r>
            <a:endParaRPr lang="sv-SE" sz="1600" dirty="0"/>
          </a:p>
          <a:p>
            <a:pPr lvl="1" hangingPunct="0"/>
            <a:r>
              <a:rPr lang="en-US" sz="1600" dirty="0" smtClean="0"/>
              <a:t>RRM </a:t>
            </a:r>
            <a:r>
              <a:rPr lang="en-US" sz="1600" dirty="0"/>
              <a:t>measurement performance is to be studied for each deployment mode independently and the corresponding requirements shall be defined accordingly </a:t>
            </a:r>
            <a:r>
              <a:rPr lang="en-GB" sz="1600" dirty="0"/>
              <a:t>for NB-</a:t>
            </a:r>
            <a:r>
              <a:rPr lang="en-GB" sz="1600" dirty="0" err="1"/>
              <a:t>IoT</a:t>
            </a:r>
            <a:r>
              <a:rPr lang="en-GB" sz="1600" dirty="0"/>
              <a:t> UEs in RRC_IDLE state</a:t>
            </a:r>
            <a:r>
              <a:rPr lang="en-US" sz="1600" dirty="0"/>
              <a:t>. </a:t>
            </a:r>
            <a:endParaRPr lang="sv-SE" sz="1600" dirty="0"/>
          </a:p>
          <a:p>
            <a:pPr lvl="1" hangingPunct="0"/>
            <a:r>
              <a:rPr lang="en-GB" sz="1600" dirty="0" smtClean="0"/>
              <a:t>RAN4 </a:t>
            </a:r>
            <a:r>
              <a:rPr lang="en-GB" sz="1600" dirty="0"/>
              <a:t>is to analyse the impact of deployment type of the serving and target cells on the cell reselection procedure/requirements for NB-</a:t>
            </a:r>
            <a:r>
              <a:rPr lang="en-GB" sz="1600" dirty="0" err="1"/>
              <a:t>IoT</a:t>
            </a:r>
            <a:r>
              <a:rPr lang="en-GB" sz="1600" dirty="0"/>
              <a:t> UEs in RRC_IDLE state. </a:t>
            </a:r>
            <a:endParaRPr lang="sv-SE" sz="1600" dirty="0"/>
          </a:p>
          <a:p>
            <a:pPr lvl="1"/>
            <a:endParaRPr lang="en-GB" sz="1600" dirty="0" smtClean="0">
              <a:solidFill>
                <a:srgbClr val="FF0000"/>
              </a:solidFill>
            </a:endParaRPr>
          </a:p>
          <a:p>
            <a:r>
              <a:rPr lang="en-GB" sz="2000" dirty="0" smtClean="0"/>
              <a:t>Radio link monitoring</a:t>
            </a:r>
          </a:p>
          <a:p>
            <a:pPr lvl="1"/>
            <a:r>
              <a:rPr lang="en-US" sz="1600" dirty="0"/>
              <a:t>RLM performance of NB-</a:t>
            </a:r>
            <a:r>
              <a:rPr lang="en-US" sz="1600" dirty="0" err="1"/>
              <a:t>IoT</a:t>
            </a:r>
            <a:r>
              <a:rPr lang="en-US" sz="1600" dirty="0"/>
              <a:t> UEs </a:t>
            </a:r>
            <a:r>
              <a:rPr lang="en-US" sz="1600" dirty="0" smtClean="0"/>
              <a:t>are be </a:t>
            </a:r>
            <a:r>
              <a:rPr lang="en-US" sz="1600" dirty="0"/>
              <a:t>studied </a:t>
            </a:r>
            <a:r>
              <a:rPr lang="en-US" sz="1600" dirty="0" smtClean="0"/>
              <a:t>using following options, </a:t>
            </a:r>
            <a:r>
              <a:rPr lang="en-US" sz="1600" dirty="0"/>
              <a:t>and </a:t>
            </a:r>
            <a:r>
              <a:rPr lang="en-US" sz="1600" dirty="0" smtClean="0"/>
              <a:t>the requirements can be defined accordingly</a:t>
            </a:r>
            <a:r>
              <a:rPr lang="en-US" sz="1600" dirty="0"/>
              <a:t>. </a:t>
            </a:r>
            <a:endParaRPr lang="en-US" sz="1600" dirty="0" smtClean="0"/>
          </a:p>
          <a:p>
            <a:pPr lvl="2" hangingPunct="0"/>
            <a:r>
              <a:rPr lang="en-US" sz="800" dirty="0"/>
              <a:t>Option 1: Measurement based on secondary synchronization signal (P-SSS) is used for RLM for NB-</a:t>
            </a:r>
            <a:r>
              <a:rPr lang="en-US" sz="800" dirty="0" err="1"/>
              <a:t>IoT</a:t>
            </a:r>
            <a:r>
              <a:rPr lang="en-US" sz="800" dirty="0"/>
              <a:t> UE.</a:t>
            </a:r>
            <a:endParaRPr lang="sv-SE" sz="800" dirty="0"/>
          </a:p>
          <a:p>
            <a:pPr lvl="2" hangingPunct="0"/>
            <a:r>
              <a:rPr lang="en-US" sz="800" dirty="0"/>
              <a:t>Option 2: Measurement based on cell specific reference signals (e.g. CRS) and synchronization signals (e.g. P-SSS) are used for RLM by a NB-</a:t>
            </a:r>
            <a:r>
              <a:rPr lang="en-US" sz="800" dirty="0" err="1"/>
              <a:t>IoT</a:t>
            </a:r>
            <a:r>
              <a:rPr lang="en-US" sz="800" dirty="0"/>
              <a:t> UE.  </a:t>
            </a:r>
            <a:endParaRPr lang="sv-SE" sz="800" dirty="0"/>
          </a:p>
          <a:p>
            <a:pPr lvl="2"/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3971726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2385</TotalTime>
  <Words>199</Words>
  <Application>Microsoft Office PowerPoint</Application>
  <PresentationFormat>On-screen Show (4:3)</PresentationFormat>
  <Paragraphs>17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Way Forward on further work on NB-IoT</vt:lpstr>
      <vt:lpstr>Proposals on further work on NB-IoT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Retuning Time of Rel-13 MTC UE</dc:title>
  <dc:creator>Yufei Blankenship</dc:creator>
  <cp:lastModifiedBy>Santhan Thangarasa</cp:lastModifiedBy>
  <cp:revision>165</cp:revision>
  <dcterms:created xsi:type="dcterms:W3CDTF">2006-08-16T00:00:00Z</dcterms:created>
  <dcterms:modified xsi:type="dcterms:W3CDTF">2016-01-13T15:58:59Z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