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88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8629E-1954-488D-A206-35AB5EC99974}" type="datetimeFigureOut">
              <a:rPr kumimoji="1" lang="ja-JP" altLang="en-US" smtClean="0"/>
              <a:pPr/>
              <a:t>2015/7/2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382D-E40E-4F6C-BB94-703893A2E0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573776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8629E-1954-488D-A206-35AB5EC99974}" type="datetimeFigureOut">
              <a:rPr kumimoji="1" lang="ja-JP" altLang="en-US" smtClean="0"/>
              <a:pPr/>
              <a:t>2015/7/2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382D-E40E-4F6C-BB94-703893A2E0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545060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8629E-1954-488D-A206-35AB5EC99974}" type="datetimeFigureOut">
              <a:rPr kumimoji="1" lang="ja-JP" altLang="en-US" smtClean="0"/>
              <a:pPr/>
              <a:t>2015/7/2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382D-E40E-4F6C-BB94-703893A2E0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44899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8629E-1954-488D-A206-35AB5EC99974}" type="datetimeFigureOut">
              <a:rPr kumimoji="1" lang="ja-JP" altLang="en-US" smtClean="0"/>
              <a:pPr/>
              <a:t>2015/7/2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382D-E40E-4F6C-BB94-703893A2E0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4142234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8629E-1954-488D-A206-35AB5EC99974}" type="datetimeFigureOut">
              <a:rPr kumimoji="1" lang="ja-JP" altLang="en-US" smtClean="0"/>
              <a:pPr/>
              <a:t>2015/7/2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382D-E40E-4F6C-BB94-703893A2E0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7076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8629E-1954-488D-A206-35AB5EC99974}" type="datetimeFigureOut">
              <a:rPr kumimoji="1" lang="ja-JP" altLang="en-US" smtClean="0"/>
              <a:pPr/>
              <a:t>2015/7/2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382D-E40E-4F6C-BB94-703893A2E0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915638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8629E-1954-488D-A206-35AB5EC99974}" type="datetimeFigureOut">
              <a:rPr kumimoji="1" lang="ja-JP" altLang="en-US" smtClean="0"/>
              <a:pPr/>
              <a:t>2015/7/2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382D-E40E-4F6C-BB94-703893A2E0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20793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8629E-1954-488D-A206-35AB5EC99974}" type="datetimeFigureOut">
              <a:rPr kumimoji="1" lang="ja-JP" altLang="en-US" smtClean="0"/>
              <a:pPr/>
              <a:t>2015/7/2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382D-E40E-4F6C-BB94-703893A2E0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723420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8629E-1954-488D-A206-35AB5EC99974}" type="datetimeFigureOut">
              <a:rPr kumimoji="1" lang="ja-JP" altLang="en-US" smtClean="0"/>
              <a:pPr/>
              <a:t>2015/7/2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382D-E40E-4F6C-BB94-703893A2E0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10574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8629E-1954-488D-A206-35AB5EC99974}" type="datetimeFigureOut">
              <a:rPr kumimoji="1" lang="ja-JP" altLang="en-US" smtClean="0"/>
              <a:pPr/>
              <a:t>2015/7/2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382D-E40E-4F6C-BB94-703893A2E0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344744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58629E-1954-488D-A206-35AB5EC99974}" type="datetimeFigureOut">
              <a:rPr kumimoji="1" lang="ja-JP" altLang="en-US" smtClean="0"/>
              <a:pPr/>
              <a:t>2015/7/2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CB382D-E40E-4F6C-BB94-703893A2E0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2901114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58629E-1954-488D-A206-35AB5EC99974}" type="datetimeFigureOut">
              <a:rPr kumimoji="1" lang="ja-JP" altLang="en-US" smtClean="0"/>
              <a:pPr/>
              <a:t>2015/7/2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CB382D-E40E-4F6C-BB94-703893A2E08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397018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204864"/>
            <a:ext cx="7772400" cy="1470025"/>
          </a:xfrm>
        </p:spPr>
        <p:txBody>
          <a:bodyPr/>
          <a:lstStyle/>
          <a:p>
            <a:r>
              <a:rPr lang="en-US" altLang="ja-JP" dirty="0" smtClean="0"/>
              <a:t>Way forward on handling of </a:t>
            </a:r>
            <a:r>
              <a:rPr lang="en-GB" altLang="ja-JP" dirty="0"/>
              <a:t>EBF/FD-MIMO</a:t>
            </a:r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b="1" dirty="0"/>
              <a:t>3GPP TSG-RAN WG4 Meeting #75-BS-AAS-AH	</a:t>
            </a:r>
            <a:r>
              <a:rPr lang="ja-JP" altLang="en-US" b="1" dirty="0" smtClean="0"/>
              <a:t>　　　　　　　　　　　　　　　</a:t>
            </a:r>
            <a:r>
              <a:rPr lang="ja-JP" altLang="en-US" b="1" smtClean="0"/>
              <a:t>　</a:t>
            </a:r>
            <a:r>
              <a:rPr lang="en-GB" altLang="ja-JP" b="1" dirty="0" smtClean="0"/>
              <a:t>R4-75AH-AAS-0095</a:t>
            </a:r>
            <a:endParaRPr lang="ja-JP" altLang="ja-JP" dirty="0"/>
          </a:p>
          <a:p>
            <a:r>
              <a:rPr lang="en-GB" altLang="ja-JP" b="1" dirty="0"/>
              <a:t>Venice, Italy, 29 June – 1 July, 2015</a:t>
            </a:r>
            <a:endParaRPr lang="ja-JP" alt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58580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8" name="縦書きテキスト プレースホルダー 7"/>
          <p:cNvSpPr>
            <a:spLocks noGrp="1"/>
          </p:cNvSpPr>
          <p:nvPr>
            <p:ph type="body" orient="vert" idx="1"/>
          </p:nvPr>
        </p:nvSpPr>
        <p:spPr>
          <a:xfrm>
            <a:off x="50800" y="1320448"/>
            <a:ext cx="9036496" cy="5472608"/>
          </a:xfrm>
        </p:spPr>
        <p:txBody>
          <a:bodyPr vert="horz">
            <a:normAutofit fontScale="62500" lnSpcReduction="20000"/>
          </a:bodyPr>
          <a:lstStyle/>
          <a:p>
            <a:pPr lvl="0" hangingPunct="0"/>
            <a:r>
              <a:rPr lang="en-GB" altLang="ja-JP" dirty="0" smtClean="0"/>
              <a:t>Identification </a:t>
            </a:r>
            <a:r>
              <a:rPr lang="en-GB" altLang="ja-JP" dirty="0"/>
              <a:t>of the specific work on FD-MIMO WI in addition to AAS WI</a:t>
            </a:r>
            <a:endParaRPr lang="ja-JP" altLang="ja-JP" dirty="0"/>
          </a:p>
          <a:p>
            <a:pPr lvl="1" hangingPunct="0"/>
            <a:r>
              <a:rPr lang="en-GB" altLang="ja-JP" dirty="0"/>
              <a:t>Scope of xx.104 on specifically the number of </a:t>
            </a:r>
            <a:r>
              <a:rPr lang="en-GB" altLang="ja-JP" dirty="0" smtClean="0"/>
              <a:t>supported </a:t>
            </a:r>
            <a:r>
              <a:rPr lang="en-GB" altLang="ja-JP" dirty="0"/>
              <a:t>antenna ports needs to be clarified.</a:t>
            </a:r>
            <a:endParaRPr lang="ja-JP" altLang="ja-JP" dirty="0"/>
          </a:p>
          <a:p>
            <a:pPr lvl="1" hangingPunct="0"/>
            <a:r>
              <a:rPr lang="en-GB" altLang="ja-JP" dirty="0"/>
              <a:t>The almost all Core requirements for FD-MIMO can be covered </a:t>
            </a:r>
            <a:r>
              <a:rPr lang="en-GB" altLang="ja-JP" strike="sngStrike" dirty="0" smtClean="0"/>
              <a:t>by</a:t>
            </a:r>
            <a:r>
              <a:rPr lang="en-GB" altLang="ja-JP" dirty="0" smtClean="0"/>
              <a:t> </a:t>
            </a:r>
            <a:r>
              <a:rPr lang="en-GB" altLang="ja-JP" dirty="0" smtClean="0">
                <a:solidFill>
                  <a:srgbClr val="FF0000"/>
                </a:solidFill>
              </a:rPr>
              <a:t>within</a:t>
            </a:r>
            <a:r>
              <a:rPr lang="en-GB" altLang="ja-JP" dirty="0" smtClean="0"/>
              <a:t> </a:t>
            </a:r>
            <a:r>
              <a:rPr lang="en-GB" altLang="ja-JP" dirty="0" smtClean="0">
                <a:solidFill>
                  <a:srgbClr val="FF0000"/>
                </a:solidFill>
              </a:rPr>
              <a:t>current</a:t>
            </a:r>
            <a:r>
              <a:rPr lang="en-GB" altLang="ja-JP" dirty="0" smtClean="0"/>
              <a:t> AAS </a:t>
            </a:r>
            <a:r>
              <a:rPr lang="en-GB" altLang="ja-JP" dirty="0"/>
              <a:t>WI </a:t>
            </a:r>
            <a:r>
              <a:rPr lang="en-GB" altLang="ja-JP" dirty="0" smtClean="0"/>
              <a:t>scope </a:t>
            </a:r>
            <a:r>
              <a:rPr lang="en-GB" altLang="ja-JP" dirty="0"/>
              <a:t>except for </a:t>
            </a:r>
            <a:r>
              <a:rPr lang="en-GB" altLang="ja-JP" dirty="0" err="1"/>
              <a:t>Tx</a:t>
            </a:r>
            <a:r>
              <a:rPr lang="en-GB" altLang="ja-JP" dirty="0"/>
              <a:t> signal quality.</a:t>
            </a:r>
            <a:endParaRPr lang="ja-JP" altLang="ja-JP" dirty="0"/>
          </a:p>
          <a:p>
            <a:pPr lvl="1" hangingPunct="0"/>
            <a:r>
              <a:rPr lang="en-GB" altLang="ja-JP" dirty="0"/>
              <a:t>This would allow some types of FD-MIMO implementations. Further work in future WI e.g. OTA testing, receiver requirements may be needed to enable all </a:t>
            </a:r>
            <a:r>
              <a:rPr lang="en-GB" altLang="ja-JP" dirty="0" smtClean="0"/>
              <a:t>implementations. </a:t>
            </a:r>
            <a:endParaRPr lang="ja-JP" altLang="ja-JP" dirty="0"/>
          </a:p>
          <a:p>
            <a:pPr lvl="1" hangingPunct="0"/>
            <a:r>
              <a:rPr lang="en-GB" altLang="ja-JP" dirty="0"/>
              <a:t>The signal quality needs to be </a:t>
            </a:r>
            <a:r>
              <a:rPr lang="en-GB" altLang="ja-JP" dirty="0" err="1" smtClean="0"/>
              <a:t>studie</a:t>
            </a:r>
            <a:r>
              <a:rPr lang="en-GB" altLang="ja-JP" dirty="0" err="1" smtClean="0">
                <a:solidFill>
                  <a:srgbClr val="FF0000"/>
                </a:solidFill>
              </a:rPr>
              <a:t>d</a:t>
            </a:r>
            <a:r>
              <a:rPr lang="en-GB" altLang="ja-JP" strike="sngStrike" dirty="0" err="1" smtClean="0"/>
              <a:t>s</a:t>
            </a:r>
            <a:r>
              <a:rPr lang="en-GB" altLang="ja-JP" dirty="0" smtClean="0"/>
              <a:t> </a:t>
            </a:r>
            <a:r>
              <a:rPr lang="en-GB" altLang="ja-JP" dirty="0"/>
              <a:t>while available TU for AAS WI does not allow to do it.</a:t>
            </a:r>
            <a:endParaRPr lang="ja-JP" altLang="ja-JP" dirty="0"/>
          </a:p>
          <a:p>
            <a:pPr lvl="2" hangingPunct="0"/>
            <a:r>
              <a:rPr lang="en-GB" altLang="ja-JP" dirty="0" smtClean="0"/>
              <a:t>Note that the </a:t>
            </a:r>
            <a:r>
              <a:rPr lang="en-GB" altLang="ja-JP" dirty="0"/>
              <a:t>impact on </a:t>
            </a:r>
            <a:r>
              <a:rPr lang="en-GB" altLang="ja-JP" dirty="0" err="1"/>
              <a:t>Tx</a:t>
            </a:r>
            <a:r>
              <a:rPr lang="en-GB" altLang="ja-JP" dirty="0"/>
              <a:t> signal quality comes from the supported number of </a:t>
            </a:r>
            <a:r>
              <a:rPr lang="en-GB" altLang="ja-JP" dirty="0" smtClean="0"/>
              <a:t>antenna </a:t>
            </a:r>
            <a:r>
              <a:rPr lang="en-GB" altLang="ja-JP" dirty="0"/>
              <a:t>ports to be more than 8.</a:t>
            </a:r>
            <a:endParaRPr lang="ja-JP" altLang="ja-JP" dirty="0"/>
          </a:p>
          <a:p>
            <a:pPr hangingPunct="0"/>
            <a:r>
              <a:rPr lang="en-GB" altLang="ja-JP" dirty="0"/>
              <a:t> </a:t>
            </a:r>
            <a:r>
              <a:rPr lang="en-GB" altLang="ja-JP" dirty="0" smtClean="0"/>
              <a:t>Way </a:t>
            </a:r>
            <a:r>
              <a:rPr lang="en-GB" altLang="ja-JP" dirty="0"/>
              <a:t>forward</a:t>
            </a:r>
            <a:endParaRPr lang="ja-JP" altLang="ja-JP" dirty="0"/>
          </a:p>
          <a:p>
            <a:pPr lvl="1" hangingPunct="0"/>
            <a:r>
              <a:rPr lang="en-GB" altLang="ja-JP" dirty="0"/>
              <a:t>RAN4 addresses completion of the whole </a:t>
            </a:r>
            <a:r>
              <a:rPr lang="en-GB" altLang="ja-JP" dirty="0" smtClean="0"/>
              <a:t>requirements </a:t>
            </a:r>
            <a:r>
              <a:rPr lang="en-GB" altLang="ja-JP" dirty="0"/>
              <a:t>[with the possible exception of </a:t>
            </a:r>
            <a:r>
              <a:rPr lang="en-GB" altLang="ja-JP" dirty="0" err="1"/>
              <a:t>Tx</a:t>
            </a:r>
            <a:r>
              <a:rPr lang="en-GB" altLang="ja-JP" dirty="0"/>
              <a:t> signal quality] for FD-MIMO within </a:t>
            </a:r>
            <a:r>
              <a:rPr lang="en-GB" altLang="ja-JP" dirty="0" smtClean="0">
                <a:solidFill>
                  <a:srgbClr val="FF0000"/>
                </a:solidFill>
              </a:rPr>
              <a:t>current</a:t>
            </a:r>
            <a:r>
              <a:rPr lang="en-GB" altLang="ja-JP" dirty="0" smtClean="0"/>
              <a:t> AAS </a:t>
            </a:r>
            <a:r>
              <a:rPr lang="en-GB" altLang="ja-JP" dirty="0"/>
              <a:t>WI in the following manner.</a:t>
            </a:r>
            <a:endParaRPr lang="ja-JP" altLang="ja-JP" dirty="0"/>
          </a:p>
          <a:p>
            <a:pPr lvl="1" hangingPunct="0"/>
            <a:r>
              <a:rPr lang="en-GB" altLang="ja-JP" dirty="0"/>
              <a:t>The work for AAS and FD-MIMO </a:t>
            </a:r>
            <a:r>
              <a:rPr lang="en-GB" altLang="ja-JP" strike="sngStrike" dirty="0"/>
              <a:t>expect</a:t>
            </a:r>
            <a:r>
              <a:rPr lang="en-GB" altLang="ja-JP" dirty="0"/>
              <a:t> </a:t>
            </a:r>
            <a:r>
              <a:rPr lang="en-GB" altLang="ja-JP" dirty="0" smtClean="0">
                <a:solidFill>
                  <a:srgbClr val="FF0000"/>
                </a:solidFill>
              </a:rPr>
              <a:t>except</a:t>
            </a:r>
            <a:r>
              <a:rPr lang="en-GB" altLang="ja-JP" dirty="0" smtClean="0"/>
              <a:t> for </a:t>
            </a:r>
            <a:r>
              <a:rPr lang="en-GB" altLang="ja-JP" dirty="0" err="1"/>
              <a:t>tx</a:t>
            </a:r>
            <a:r>
              <a:rPr lang="en-GB" altLang="ja-JP" dirty="0"/>
              <a:t> signal quality for more than 8 CSI-RS ports is the 1</a:t>
            </a:r>
            <a:r>
              <a:rPr lang="en-GB" altLang="ja-JP" baseline="30000" dirty="0"/>
              <a:t>st</a:t>
            </a:r>
            <a:r>
              <a:rPr lang="en-GB" altLang="ja-JP" dirty="0"/>
              <a:t> priority.</a:t>
            </a:r>
            <a:endParaRPr lang="ja-JP" altLang="ja-JP" dirty="0"/>
          </a:p>
          <a:p>
            <a:pPr lvl="1" hangingPunct="0"/>
            <a:r>
              <a:rPr lang="en-GB" altLang="ja-JP" dirty="0"/>
              <a:t>In case, the </a:t>
            </a:r>
            <a:r>
              <a:rPr lang="en-GB" altLang="ja-JP" dirty="0" smtClean="0"/>
              <a:t>completion </a:t>
            </a:r>
            <a:r>
              <a:rPr lang="en-GB" altLang="ja-JP" dirty="0"/>
              <a:t>of the requirements for more than 8 CSI-RS ports is not achieved, the remaining work would be addressed in Rel-14 onwards if necessary. 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xmlns="" val="2318230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136</Words>
  <Application>Microsoft Office PowerPoint</Application>
  <PresentationFormat>On-screen Show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​​テーマ</vt:lpstr>
      <vt:lpstr>Way forward on handling of EBF/FD-MIMO</vt:lpstr>
      <vt:lpstr>Way forward</vt:lpstr>
    </vt:vector>
  </TitlesOfParts>
  <Company>株式会社エヌ・ティ・ティ・ドコモ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handling of EBF/FD-MIMO</dc:title>
  <dc:creator>エヌ・ティ・ティ・ドコモ情報システム部</dc:creator>
  <cp:lastModifiedBy>rk</cp:lastModifiedBy>
  <cp:revision>6</cp:revision>
  <dcterms:created xsi:type="dcterms:W3CDTF">2015-07-01T09:38:28Z</dcterms:created>
  <dcterms:modified xsi:type="dcterms:W3CDTF">2015-07-02T10:13:18Z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1435666006</vt:lpwstr>
  </property>
</Properties>
</file>