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56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3214469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98364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1355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185359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0016467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889850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05154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88913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5619786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781230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7605193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B74B75-69E4-4E22-B87F-E29390F82703}" type="datetimeFigureOut">
              <a:rPr lang="en-GB" smtClean="0"/>
              <a:t>15/01/2015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7FDB4F-629F-4912-A613-F2C31D4F0117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482046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251520" y="24511"/>
            <a:ext cx="87849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3GPP TSG-RAN Working Group 4 Meeting #73 UE RF AH </a:t>
            </a:r>
            <a:r>
              <a:rPr lang="en-GB" i="1" dirty="0" smtClean="0"/>
              <a:t>                          </a:t>
            </a:r>
            <a:r>
              <a:rPr lang="en-GB" i="1" dirty="0">
                <a:solidFill>
                  <a:srgbClr val="FF0000"/>
                </a:solidFill>
              </a:rPr>
              <a:t> </a:t>
            </a:r>
            <a:r>
              <a:rPr lang="en-GB" i="1" dirty="0" smtClean="0">
                <a:solidFill>
                  <a:srgbClr val="FF0000"/>
                </a:solidFill>
              </a:rPr>
              <a:t>          </a:t>
            </a:r>
            <a:r>
              <a:rPr lang="en-GB" dirty="0" smtClean="0"/>
              <a:t>R4-73AH-0116 </a:t>
            </a:r>
            <a:r>
              <a:rPr lang="sv-SE" dirty="0" err="1" smtClean="0"/>
              <a:t>Oulu</a:t>
            </a:r>
            <a:r>
              <a:rPr lang="sv-SE" dirty="0"/>
              <a:t>, Finland, 13-16 </a:t>
            </a:r>
            <a:r>
              <a:rPr lang="sv-SE" dirty="0" err="1"/>
              <a:t>January</a:t>
            </a:r>
            <a:r>
              <a:rPr lang="sv-SE" dirty="0"/>
              <a:t> 2015</a:t>
            </a:r>
            <a:endParaRPr lang="en-US" dirty="0"/>
          </a:p>
          <a:p>
            <a:r>
              <a:rPr lang="en-GB" b="1" dirty="0"/>
              <a:t> </a:t>
            </a:r>
            <a:endParaRPr lang="en-US" dirty="0"/>
          </a:p>
          <a:p>
            <a:r>
              <a:rPr lang="en-GB" b="1" dirty="0"/>
              <a:t>Source:	</a:t>
            </a:r>
            <a:r>
              <a:rPr lang="en-GB" dirty="0" smtClean="0"/>
              <a:t>TeliaSonera</a:t>
            </a:r>
            <a:endParaRPr lang="en-US" dirty="0"/>
          </a:p>
          <a:p>
            <a:r>
              <a:rPr lang="en-GB" b="1" dirty="0"/>
              <a:t>Title:	</a:t>
            </a:r>
            <a:r>
              <a:rPr lang="en-US" dirty="0"/>
              <a:t>Way forward on </a:t>
            </a:r>
            <a:r>
              <a:rPr lang="en-US" dirty="0" err="1"/>
              <a:t>Pcell</a:t>
            </a:r>
            <a:r>
              <a:rPr lang="en-US" dirty="0"/>
              <a:t> support in LTE CA</a:t>
            </a:r>
          </a:p>
          <a:p>
            <a:r>
              <a:rPr lang="en-GB" b="1" dirty="0"/>
              <a:t>Agenda item:	</a:t>
            </a:r>
            <a:r>
              <a:rPr lang="en-GB" dirty="0" smtClean="0"/>
              <a:t>4.1</a:t>
            </a:r>
            <a:endParaRPr lang="en-US" dirty="0"/>
          </a:p>
          <a:p>
            <a:r>
              <a:rPr lang="en-GB" b="1" dirty="0"/>
              <a:t>Document for:	</a:t>
            </a:r>
            <a:r>
              <a:rPr lang="en-GB" dirty="0" smtClean="0"/>
              <a:t>Approval</a:t>
            </a:r>
            <a:endParaRPr lang="en-US" dirty="0"/>
          </a:p>
          <a:p>
            <a:r>
              <a:rPr lang="en-US" dirty="0" smtClean="0"/>
              <a:t>___________________________________________________________________________</a:t>
            </a:r>
            <a:endParaRPr lang="en-GB" dirty="0" smtClean="0"/>
          </a:p>
        </p:txBody>
      </p:sp>
      <p:sp>
        <p:nvSpPr>
          <p:cNvPr id="5" name="Rectangle 4"/>
          <p:cNvSpPr/>
          <p:nvPr/>
        </p:nvSpPr>
        <p:spPr>
          <a:xfrm>
            <a:off x="28244" y="2996952"/>
            <a:ext cx="9036496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/>
              <a:t>Way forward on </a:t>
            </a:r>
            <a:r>
              <a:rPr lang="en-US" dirty="0" err="1"/>
              <a:t>Pcell</a:t>
            </a:r>
            <a:r>
              <a:rPr lang="en-US" dirty="0"/>
              <a:t> support in LTE </a:t>
            </a:r>
            <a:r>
              <a:rPr lang="en-US" dirty="0" smtClean="0"/>
              <a:t>CA:</a:t>
            </a:r>
          </a:p>
          <a:p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To </a:t>
            </a:r>
            <a:r>
              <a:rPr lang="en-GB" dirty="0" smtClean="0"/>
              <a:t>the Athens meeting as a first step companies shall supply information on exceptions where </a:t>
            </a:r>
            <a:r>
              <a:rPr lang="en-GB" dirty="0" err="1" smtClean="0"/>
              <a:t>Pcell</a:t>
            </a:r>
            <a:r>
              <a:rPr lang="en-GB" dirty="0" smtClean="0"/>
              <a:t> can be not supported on all aggregated carriers. The information shall be for Rel-12.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From that the </a:t>
            </a:r>
            <a:r>
              <a:rPr lang="en-GB" dirty="0" err="1" smtClean="0"/>
              <a:t>Pcell</a:t>
            </a:r>
            <a:r>
              <a:rPr lang="en-GB" dirty="0" smtClean="0"/>
              <a:t> support  for </a:t>
            </a:r>
            <a:r>
              <a:rPr lang="en-GB" dirty="0" err="1" smtClean="0"/>
              <a:t>xDL</a:t>
            </a:r>
            <a:r>
              <a:rPr lang="en-GB" dirty="0" smtClean="0"/>
              <a:t>/1UL in all aggregated carriers shall be further </a:t>
            </a:r>
            <a:r>
              <a:rPr lang="en-GB" dirty="0" smtClean="0"/>
              <a:t>discussed</a:t>
            </a:r>
            <a:endParaRPr lang="en-GB" dirty="0" smtClean="0"/>
          </a:p>
          <a:p>
            <a:pPr marL="285750" indent="-285750">
              <a:buFont typeface="Arial" panose="020B0604020202020204" pitchFamily="34" charset="0"/>
              <a:buChar char="•"/>
            </a:pPr>
            <a:endParaRPr lang="en-GB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GB" dirty="0" smtClean="0"/>
              <a:t>For new </a:t>
            </a:r>
            <a:r>
              <a:rPr lang="en-GB" dirty="0" err="1" smtClean="0"/>
              <a:t>xDL</a:t>
            </a:r>
            <a:r>
              <a:rPr lang="en-GB" dirty="0" smtClean="0"/>
              <a:t>/1UL WIDs it shall be described in the WID for which aggregated carriers </a:t>
            </a:r>
            <a:r>
              <a:rPr lang="en-GB" dirty="0" err="1" smtClean="0"/>
              <a:t>Pcell</a:t>
            </a:r>
            <a:r>
              <a:rPr lang="en-GB" dirty="0" smtClean="0"/>
              <a:t> shall be supported in order to be studied and requirements to be defined.</a:t>
            </a:r>
          </a:p>
        </p:txBody>
      </p:sp>
    </p:spTree>
    <p:extLst>
      <p:ext uri="{BB962C8B-B14F-4D97-AF65-F5344CB8AC3E}">
        <p14:creationId xmlns:p14="http://schemas.microsoft.com/office/powerpoint/2010/main" val="1100712201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527</TotalTime>
  <Words>105</Words>
  <Application>Microsoft Office PowerPoint</Application>
  <PresentationFormat>On-screen Show (4:3)</PresentationFormat>
  <Paragraphs>14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Company>TeliaSonera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TeliaSonera</dc:creator>
  <cp:lastModifiedBy>TeliaSonera</cp:lastModifiedBy>
  <cp:revision>72</cp:revision>
  <dcterms:created xsi:type="dcterms:W3CDTF">2014-05-22T15:37:23Z</dcterms:created>
  <dcterms:modified xsi:type="dcterms:W3CDTF">2015-01-15T07:48:25Z</dcterms:modified>
</cp:coreProperties>
</file>