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F048C8-AB7F-4B6C-A861-4B8B0D741A31}" v="1" dt="2021-05-24T16:23:36.703"/>
    <p1510:client id="{F4CCC544-6F5E-4471-BE4F-D063A96FBF15}" v="6" dt="2021-05-24T15:50:54.5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ne Fong" userId="a2c2c12d-c299-4047-827b-a408ad4b8e52" providerId="ADAL" clId="{A9F048C8-AB7F-4B6C-A861-4B8B0D741A31}"/>
    <pc:docChg chg="custSel addSld delSld modSld">
      <pc:chgData name="Gene Fong" userId="a2c2c12d-c299-4047-827b-a408ad4b8e52" providerId="ADAL" clId="{A9F048C8-AB7F-4B6C-A861-4B8B0D741A31}" dt="2021-05-24T16:25:21.490" v="1420" actId="47"/>
      <pc:docMkLst>
        <pc:docMk/>
      </pc:docMkLst>
      <pc:sldChg chg="modSp mod">
        <pc:chgData name="Gene Fong" userId="a2c2c12d-c299-4047-827b-a408ad4b8e52" providerId="ADAL" clId="{A9F048C8-AB7F-4B6C-A861-4B8B0D741A31}" dt="2021-05-24T16:09:34.013" v="34" actId="20577"/>
        <pc:sldMkLst>
          <pc:docMk/>
          <pc:sldMk cId="2341414610" sldId="256"/>
        </pc:sldMkLst>
        <pc:spChg chg="mod">
          <ac:chgData name="Gene Fong" userId="a2c2c12d-c299-4047-827b-a408ad4b8e52" providerId="ADAL" clId="{A9F048C8-AB7F-4B6C-A861-4B8B0D741A31}" dt="2021-05-24T16:09:34.013" v="34" actId="20577"/>
          <ac:spMkLst>
            <pc:docMk/>
            <pc:sldMk cId="2341414610" sldId="256"/>
            <ac:spMk id="2" creationId="{32841FB5-6394-4B61-AD7A-9926A8D96033}"/>
          </ac:spMkLst>
        </pc:spChg>
      </pc:sldChg>
      <pc:sldChg chg="delSp modSp del mod">
        <pc:chgData name="Gene Fong" userId="a2c2c12d-c299-4047-827b-a408ad4b8e52" providerId="ADAL" clId="{A9F048C8-AB7F-4B6C-A861-4B8B0D741A31}" dt="2021-05-24T16:25:20.408" v="1419" actId="47"/>
        <pc:sldMkLst>
          <pc:docMk/>
          <pc:sldMk cId="1998984948" sldId="260"/>
        </pc:sldMkLst>
        <pc:spChg chg="mod">
          <ac:chgData name="Gene Fong" userId="a2c2c12d-c299-4047-827b-a408ad4b8e52" providerId="ADAL" clId="{A9F048C8-AB7F-4B6C-A861-4B8B0D741A31}" dt="2021-05-24T16:09:50.556" v="99" actId="20577"/>
          <ac:spMkLst>
            <pc:docMk/>
            <pc:sldMk cId="1998984948" sldId="260"/>
            <ac:spMk id="2" creationId="{BBC228E1-63A0-4F13-8AEB-E3E047ED1B54}"/>
          </ac:spMkLst>
        </pc:spChg>
        <pc:spChg chg="mod">
          <ac:chgData name="Gene Fong" userId="a2c2c12d-c299-4047-827b-a408ad4b8e52" providerId="ADAL" clId="{A9F048C8-AB7F-4B6C-A861-4B8B0D741A31}" dt="2021-05-24T16:09:57.096" v="100" actId="6549"/>
          <ac:spMkLst>
            <pc:docMk/>
            <pc:sldMk cId="1998984948" sldId="260"/>
            <ac:spMk id="3" creationId="{36769403-B28C-455A-B0A9-C0E7169C12D1}"/>
          </ac:spMkLst>
        </pc:spChg>
        <pc:picChg chg="del">
          <ac:chgData name="Gene Fong" userId="a2c2c12d-c299-4047-827b-a408ad4b8e52" providerId="ADAL" clId="{A9F048C8-AB7F-4B6C-A861-4B8B0D741A31}" dt="2021-05-24T16:09:58.320" v="101" actId="478"/>
          <ac:picMkLst>
            <pc:docMk/>
            <pc:sldMk cId="1998984948" sldId="260"/>
            <ac:picMk id="4" creationId="{20C8D146-5C68-463C-A3C3-6FEAF4923902}"/>
          </ac:picMkLst>
        </pc:picChg>
      </pc:sldChg>
      <pc:sldChg chg="del">
        <pc:chgData name="Gene Fong" userId="a2c2c12d-c299-4047-827b-a408ad4b8e52" providerId="ADAL" clId="{A9F048C8-AB7F-4B6C-A861-4B8B0D741A31}" dt="2021-05-24T16:25:21.490" v="1420" actId="47"/>
        <pc:sldMkLst>
          <pc:docMk/>
          <pc:sldMk cId="1588923874" sldId="261"/>
        </pc:sldMkLst>
      </pc:sldChg>
      <pc:sldChg chg="modSp new mod">
        <pc:chgData name="Gene Fong" userId="a2c2c12d-c299-4047-827b-a408ad4b8e52" providerId="ADAL" clId="{A9F048C8-AB7F-4B6C-A861-4B8B0D741A31}" dt="2021-05-24T16:21:07.040" v="1077" actId="20577"/>
        <pc:sldMkLst>
          <pc:docMk/>
          <pc:sldMk cId="4208930808" sldId="262"/>
        </pc:sldMkLst>
        <pc:spChg chg="mod">
          <ac:chgData name="Gene Fong" userId="a2c2c12d-c299-4047-827b-a408ad4b8e52" providerId="ADAL" clId="{A9F048C8-AB7F-4B6C-A861-4B8B0D741A31}" dt="2021-05-24T16:10:10.219" v="155" actId="20577"/>
          <ac:spMkLst>
            <pc:docMk/>
            <pc:sldMk cId="4208930808" sldId="262"/>
            <ac:spMk id="2" creationId="{79DB399F-E97F-494E-BA59-66B440D54F3F}"/>
          </ac:spMkLst>
        </pc:spChg>
        <pc:spChg chg="mod">
          <ac:chgData name="Gene Fong" userId="a2c2c12d-c299-4047-827b-a408ad4b8e52" providerId="ADAL" clId="{A9F048C8-AB7F-4B6C-A861-4B8B0D741A31}" dt="2021-05-24T16:21:07.040" v="1077" actId="20577"/>
          <ac:spMkLst>
            <pc:docMk/>
            <pc:sldMk cId="4208930808" sldId="262"/>
            <ac:spMk id="3" creationId="{C3E046FB-44EC-40A5-8911-8DCAD0890DC0}"/>
          </ac:spMkLst>
        </pc:spChg>
      </pc:sldChg>
      <pc:sldChg chg="modSp new mod">
        <pc:chgData name="Gene Fong" userId="a2c2c12d-c299-4047-827b-a408ad4b8e52" providerId="ADAL" clId="{A9F048C8-AB7F-4B6C-A861-4B8B0D741A31}" dt="2021-05-24T16:25:11.087" v="1418" actId="20577"/>
        <pc:sldMkLst>
          <pc:docMk/>
          <pc:sldMk cId="1855059468" sldId="263"/>
        </pc:sldMkLst>
        <pc:spChg chg="mod">
          <ac:chgData name="Gene Fong" userId="a2c2c12d-c299-4047-827b-a408ad4b8e52" providerId="ADAL" clId="{A9F048C8-AB7F-4B6C-A861-4B8B0D741A31}" dt="2021-05-24T16:22:46.973" v="1094" actId="20577"/>
          <ac:spMkLst>
            <pc:docMk/>
            <pc:sldMk cId="1855059468" sldId="263"/>
            <ac:spMk id="2" creationId="{5368AC0A-20FA-4A32-848D-113685536972}"/>
          </ac:spMkLst>
        </pc:spChg>
        <pc:spChg chg="mod">
          <ac:chgData name="Gene Fong" userId="a2c2c12d-c299-4047-827b-a408ad4b8e52" providerId="ADAL" clId="{A9F048C8-AB7F-4B6C-A861-4B8B0D741A31}" dt="2021-05-24T16:25:11.087" v="1418" actId="20577"/>
          <ac:spMkLst>
            <pc:docMk/>
            <pc:sldMk cId="1855059468" sldId="263"/>
            <ac:spMk id="3" creationId="{7E23D447-FFDA-4EF1-BA38-662E0B9D55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2A5FB-0242-40F8-A50D-412D0BE20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5E825-F7BF-4F13-8C06-A12C72BEB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EF1E0-3A36-4A1C-A9B6-A0DBF881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6F8B6-9CAD-41D2-B28A-D14C5F4E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2032B-7E5A-448E-BB73-63355188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279-E31F-4A73-B580-F3FD06A9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F6525-5989-4BA8-A77E-FC8E660D2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14AD4-3BD5-4F76-91CB-FA0625B7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E6222-FD73-4797-8AD8-BDD58152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F8B3D-5BA6-4914-AE0E-BFF87272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38C49-907B-4F61-B730-893B7FF38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97185-58E7-479A-952D-8496ED3A3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DF420-4989-4170-9B0B-9818956C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36404-950D-4403-BA2B-A800E79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1BF45-4C32-4310-8FE9-090B32BB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5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3058-8FE6-4220-AF21-569509A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6F053-249B-4AD7-9FA4-9BCB98946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5F9A5-655D-47B5-94F4-F1CC2FA3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F3C67-A099-4697-9A16-EDD89B68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86D3C-F562-4977-AAFB-70ED9988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6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EC6E-6061-457C-BBD2-350D44D9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A7184-71A4-49C8-92BE-49EEC6E8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D5288-A31D-42ED-8006-170602A2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5FBF3-49D7-49BC-BA40-34E6F24A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9B9A-C113-4DB7-BE0F-CEE6C7F8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5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482EE-02B7-4AF1-BAA3-D8059B4A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9783-B0FE-4C54-9052-FFD6ADCF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7635F-5BCF-4FFE-A1F3-892BB2C4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26C6F-7A35-43BF-9DED-D43090B4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EB1FC-E584-4C50-ACD5-9FF93D29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5FAF5-1F4D-4A4D-BBFF-A65BF18E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4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E21F-CDEA-4213-AB8B-1E6100CC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6FEF6-D6E8-4D7C-9CF1-583035FA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06D65-785D-45DC-B7A2-9952B0958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CC0495-41C4-4702-B759-33D5DE800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D14DB-050B-4B63-AA29-FCD38270D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79378-6399-4F14-B5CF-61587029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540F8F-001B-4155-BDB5-3EA23735C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B1F8F8-3F16-443F-880F-B738CE6E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5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8921-7D47-494F-8F6A-618AD95D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B45C90-E1B5-469E-83DA-D8145D18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87427-79CF-4DA8-963B-7EAA26EB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FAB69-53ED-4ACA-86A0-922B0280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3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98C6F-DC9D-46C4-92DB-4BE5DF12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4613F8-C2A8-4C21-BEB6-4326FC82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2467D-10A0-471D-B844-8BAD63E8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1E69-DE2B-4417-AB02-829892EA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9B313-D36E-41DD-8AFB-0C6B1042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CD59-86F5-45C6-9BC5-6100C2F03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3C271-244D-43DF-AA78-EA3C4E45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2AF53-4FBD-4F05-801A-302B7CD9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2971A-995B-4189-8F9A-8E983B0B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5A43-7322-47BA-BEEF-D429C092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F4DAB-62AA-44E0-B1A2-A4CC930E7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01840-C740-4511-8327-FD28A32D3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412D7-4925-46D9-B4DE-EBAA1A85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03FA2-9F6D-4686-AF83-FDD58755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2594-FD7B-4B5E-B6F0-AC45BA4E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4AFF5C-A668-4F3A-BC04-AEECB0D9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17311-5BA0-40E6-80C9-68221E17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94547-4537-4216-B76D-9990EC8CD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1930-9F7D-49FB-ACCE-9CABED15E85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C33F7-2CF8-4E17-935A-0F890E5FE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3C0F2-6F65-43B8-859C-4EE05D72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err="1"/>
              <a:t>WF</a:t>
            </a:r>
            <a:r>
              <a:rPr lang="en-US" dirty="0"/>
              <a:t> on NR-U maintenance-related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7873"/>
            <a:ext cx="9144000" cy="1655762"/>
          </a:xfrm>
        </p:spPr>
        <p:txBody>
          <a:bodyPr/>
          <a:lstStyle/>
          <a:p>
            <a:r>
              <a:rPr lang="en-US" dirty="0"/>
              <a:t>Qualcomm Incorporated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8805333" y="474133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R4-</a:t>
            </a:r>
            <a:r>
              <a:rPr lang="en-US" b="1" dirty="0" err="1"/>
              <a:t>210xxxx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03112" y="428916"/>
            <a:ext cx="3383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#99-e</a:t>
            </a:r>
          </a:p>
          <a:p>
            <a:r>
              <a:rPr lang="en-US" b="1" dirty="0"/>
              <a:t>May 19</a:t>
            </a:r>
            <a:r>
              <a:rPr lang="en-US" b="1" baseline="30000" dirty="0"/>
              <a:t>th</a:t>
            </a:r>
            <a:r>
              <a:rPr lang="en-US" b="1" dirty="0"/>
              <a:t> ‒ 27</a:t>
            </a:r>
            <a:r>
              <a:rPr lang="en-US" b="1" baseline="30000" dirty="0"/>
              <a:t>th</a:t>
            </a:r>
            <a:r>
              <a:rPr lang="en-US" b="1" dirty="0"/>
              <a:t>, 2021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234141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B399F-E97F-494E-BA59-66B440D5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Intra-cell </a:t>
            </a:r>
            <a:r>
              <a:rPr lang="en-US" dirty="0" err="1"/>
              <a:t>guardband</a:t>
            </a:r>
            <a:r>
              <a:rPr lang="en-US" dirty="0"/>
              <a:t> for wideband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046FB-44EC-40A5-8911-8DCAD0890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  <a:p>
            <a:pPr lvl="1"/>
            <a:r>
              <a:rPr lang="en-US" dirty="0"/>
              <a:t>For DL, UE requirements apply when zero-width guard bands are configured and all RB sets within the channel are scheduled and available for DL transmission at the </a:t>
            </a:r>
            <a:r>
              <a:rPr lang="en-US" dirty="0" err="1"/>
              <a:t>gNB</a:t>
            </a:r>
            <a:endParaRPr lang="en-US" dirty="0"/>
          </a:p>
          <a:p>
            <a:pPr lvl="1"/>
            <a:r>
              <a:rPr lang="en-US" dirty="0"/>
              <a:t>For UL</a:t>
            </a:r>
          </a:p>
          <a:p>
            <a:pPr lvl="2"/>
            <a:r>
              <a:rPr lang="en-US" dirty="0"/>
              <a:t>RAN4 only defines UE RF requirements in Rel-16 for contiguous RB-sets in the UL</a:t>
            </a:r>
          </a:p>
          <a:p>
            <a:pPr lvl="2"/>
            <a:r>
              <a:rPr lang="en-US" dirty="0"/>
              <a:t>Requirements apply with nominal intra-cell guard bands (Table 5.3.3-2) on the edges of RB-sets transmitted inside the channel for those RB-sets adjacent to a non-transmitted RB-set</a:t>
            </a:r>
          </a:p>
          <a:p>
            <a:pPr lvl="2"/>
            <a:r>
              <a:rPr lang="en-US" dirty="0"/>
              <a:t>Requirements apply with nominal intra-cell guard bands configured in between adjacent RB-sets to be transmitted, but the RB’s within these guard bands are scheduled to be transmitted.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93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AC0A-20FA-4A32-848D-113685536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447-FFDA-4EF1-BA38-662E0B9D5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NOTE 14:	This band is applicable in the USA only subject to FCC Report and Order FCC 20-51</a:t>
            </a:r>
            <a:endParaRPr lang="en-US" dirty="0"/>
          </a:p>
          <a:p>
            <a:pPr lvl="1"/>
            <a:r>
              <a:rPr lang="en-US" dirty="0"/>
              <a:t>This note shall be modified to be more general since Band </a:t>
            </a:r>
            <a:r>
              <a:rPr lang="en-US" dirty="0" err="1"/>
              <a:t>n96</a:t>
            </a:r>
            <a:r>
              <a:rPr lang="en-US" dirty="0"/>
              <a:t> is becoming available in other countries.</a:t>
            </a:r>
          </a:p>
          <a:p>
            <a:r>
              <a:rPr lang="en-US" dirty="0"/>
              <a:t>The NR-U Rx requirements for maximum input level and spurious emissions shall be added to the specifications.</a:t>
            </a:r>
          </a:p>
        </p:txBody>
      </p:sp>
    </p:spTree>
    <p:extLst>
      <p:ext uri="{BB962C8B-B14F-4D97-AF65-F5344CB8AC3E}">
        <p14:creationId xmlns:p14="http://schemas.microsoft.com/office/powerpoint/2010/main" val="185505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</TotalTime>
  <Words>188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WF on NR-U maintenance-related topics</vt:lpstr>
      <vt:lpstr>Intra-cell guardband for wideband operation</vt:lpstr>
      <vt:lpstr>Other agreements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NR PC3 fallback</dc:title>
  <dc:creator>Gene Fong</dc:creator>
  <cp:lastModifiedBy>Gene Fong</cp:lastModifiedBy>
  <cp:revision>38</cp:revision>
  <dcterms:created xsi:type="dcterms:W3CDTF">2018-08-21T06:09:04Z</dcterms:created>
  <dcterms:modified xsi:type="dcterms:W3CDTF">2021-05-24T16:25:28Z</dcterms:modified>
</cp:coreProperties>
</file>