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0" autoAdjust="0"/>
    <p:restoredTop sz="94660"/>
  </p:normalViewPr>
  <p:slideViewPr>
    <p:cSldViewPr snapToGrid="0">
      <p:cViewPr varScale="1">
        <p:scale>
          <a:sx n="97" d="100"/>
          <a:sy n="97" d="100"/>
        </p:scale>
        <p:origin x="6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2A5FB-0242-40F8-A50D-412D0BE201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75E825-F7BF-4F13-8C06-A12C72BEBD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9EF1E0-3A36-4A1C-A9B6-A0DBF8818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5/24/21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6F8B6-9CAD-41D2-B28A-D14C5F4EA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92032B-7E5A-448E-BB73-63355188F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818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DF279-E31F-4A73-B580-F3FD06A94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FF6525-5989-4BA8-A77E-FC8E660D2F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514AD4-3BD5-4F76-91CB-FA0625B7A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5/24/21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8E6222-FD73-4797-8AD8-BDD58152E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0F8B3D-5BA6-4914-AE0E-BFF87272A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547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F38C49-907B-4F61-B730-893B7FF385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397185-58E7-479A-952D-8496ED3A31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0DF420-4989-4170-9B0B-9818956C7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5/24/21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F36404-950D-4403-BA2B-A800E7923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61BF45-4C32-4310-8FE9-090B32BB9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659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23058-8FE6-4220-AF21-569509A3D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6F053-249B-4AD7-9FA4-9BCB98946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D5F9A5-655D-47B5-94F4-F1CC2FA34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5/24/21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0F3C67-A099-4697-9A16-EDD89B682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486D3C-F562-4977-AAFB-70ED99882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066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5EC6E-6061-457C-BBD2-350D44D9A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BA7184-71A4-49C8-92BE-49EEC6E86E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7D5288-A31D-42ED-8006-170602A2B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5/24/21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5FBF3-49D7-49BC-BA40-34E6F24A9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CA9B9A-C113-4DB7-BE0F-CEE6C7F8E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251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482EE-02B7-4AF1-BAA3-D8059B4A3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89783-B0FE-4C54-9052-FFD6ADCF71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B7635F-5BCF-4FFE-A1F3-892BB2C49A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B26C6F-7A35-43BF-9DED-D43090B40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5/24/21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1EB1FC-E584-4C50-ACD5-9FF93D299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A5FAF5-1F4D-4A4D-BBFF-A65BF18E8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046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EE21F-CDEA-4213-AB8B-1E6100CC2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86FEF6-D6E8-4D7C-9CF1-583035FAB3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606D65-785D-45DC-B7A2-9952B09583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CC0495-41C4-4702-B759-33D5DE8008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9D14DB-050B-4B63-AA29-FCD38270DB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779378-6399-4F14-B5CF-615870298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5/24/21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540F8F-001B-4155-BDB5-3EA23735C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B1F8F8-3F16-443F-880F-B738CE6ED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852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F8921-7D47-494F-8F6A-618AD95DD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B45C90-E1B5-469E-83DA-D8145D18F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5/24/21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987427-79CF-4DA8-963B-7EAA26EBD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4FAB69-53ED-4ACA-86A0-922B02806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934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D98C6F-DC9D-46C4-92DB-4BE5DF126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5/24/21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4613F8-C2A8-4C21-BEB6-4326FC82C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52467D-10A0-471D-B844-8BAD63E81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969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71E69-DE2B-4417-AB02-829892EA5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C9B313-D36E-41DD-8AFB-0C6B1042D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BECD59-86F5-45C6-9BC5-6100C2F03C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33C271-244D-43DF-AA78-EA3C4E456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5/24/21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12AF53-4FBD-4F05-801A-302B7CD98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02971A-995B-4189-8F9A-8E983B0B8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795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D5A43-7322-47BA-BEEF-D429C0923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9F4DAB-62AA-44E0-B1A2-A4CC930E71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E01840-C740-4511-8327-FD28A32D3B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C412D7-4925-46D9-B4DE-EBAA1A85D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5/24/21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203FA2-9F6D-4686-AF83-FDD587550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482594-FD7B-4B5E-B6F0-AC45BA4E0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869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4AFF5C-A668-4F3A-BC04-AEECB0D90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317311-5BA0-40E6-80C9-68221E17E7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794547-4537-4216-B76D-9990EC8CD9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B1930-9F7D-49FB-ACCE-9CABED15E85B}" type="datetimeFigureOut">
              <a:rPr lang="en-US" smtClean="0"/>
              <a:t>5/24/21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BC33F7-2CF8-4E17-935A-0F890E5FEC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83C0F2-6F65-43B8-859C-4EE05D72CF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759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41FB5-6394-4B61-AD7A-9926A8D960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 err="1"/>
              <a:t>WF</a:t>
            </a:r>
            <a:r>
              <a:rPr lang="en-US" dirty="0"/>
              <a:t> on NR-U maintenance-related topics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77E230-623E-4B23-8128-061E597F1A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77873"/>
            <a:ext cx="9144000" cy="1655762"/>
          </a:xfrm>
        </p:spPr>
        <p:txBody>
          <a:bodyPr/>
          <a:lstStyle/>
          <a:p>
            <a:r>
              <a:rPr lang="en-US" dirty="0"/>
              <a:t>Qualcomm Incorporated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B3C6A5-B872-4979-A917-7B860739811B}"/>
              </a:ext>
            </a:extLst>
          </p:cNvPr>
          <p:cNvSpPr txBox="1"/>
          <p:nvPr/>
        </p:nvSpPr>
        <p:spPr>
          <a:xfrm>
            <a:off x="8805333" y="474133"/>
            <a:ext cx="2483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/>
              <a:t>R4-</a:t>
            </a:r>
            <a:r>
              <a:rPr lang="en-US" b="1" dirty="0" err="1"/>
              <a:t>210xxxx</a:t>
            </a:r>
            <a:endParaRPr lang="en-US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1EBA95-7131-4683-B8EE-049359931A13}"/>
              </a:ext>
            </a:extLst>
          </p:cNvPr>
          <p:cNvSpPr txBox="1"/>
          <p:nvPr/>
        </p:nvSpPr>
        <p:spPr>
          <a:xfrm>
            <a:off x="903112" y="428916"/>
            <a:ext cx="33831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3GPP TSG-RAN WG4 #99-e</a:t>
            </a:r>
          </a:p>
          <a:p>
            <a:r>
              <a:rPr lang="en-US" b="1" dirty="0"/>
              <a:t>May 19</a:t>
            </a:r>
            <a:r>
              <a:rPr lang="en-US" b="1" baseline="30000" dirty="0"/>
              <a:t>th</a:t>
            </a:r>
            <a:r>
              <a:rPr lang="en-US" b="1" dirty="0"/>
              <a:t> ‒ 27</a:t>
            </a:r>
            <a:r>
              <a:rPr lang="en-US" b="1" baseline="30000" dirty="0"/>
              <a:t>th</a:t>
            </a:r>
            <a:r>
              <a:rPr lang="en-US" b="1" dirty="0"/>
              <a:t>, 2021</a:t>
            </a:r>
          </a:p>
          <a:p>
            <a:r>
              <a:rPr lang="en-US" b="1" dirty="0"/>
              <a:t>Electronic Meeting</a:t>
            </a:r>
          </a:p>
        </p:txBody>
      </p:sp>
    </p:spTree>
    <p:extLst>
      <p:ext uri="{BB962C8B-B14F-4D97-AF65-F5344CB8AC3E}">
        <p14:creationId xmlns:p14="http://schemas.microsoft.com/office/powerpoint/2010/main" val="2341414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B399F-E97F-494E-BA59-66B440D54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Intra-cell </a:t>
            </a:r>
            <a:r>
              <a:rPr lang="en-US" dirty="0" err="1"/>
              <a:t>guardband</a:t>
            </a:r>
            <a:r>
              <a:rPr lang="en-US" dirty="0"/>
              <a:t> for wideband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E046FB-44EC-40A5-8911-8DCAD0890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Agreement</a:t>
            </a:r>
          </a:p>
          <a:p>
            <a:pPr lvl="1"/>
            <a:r>
              <a:rPr lang="en-US" dirty="0"/>
              <a:t>For DL</a:t>
            </a:r>
          </a:p>
          <a:p>
            <a:pPr lvl="2"/>
            <a:r>
              <a:rPr lang="en-US" dirty="0"/>
              <a:t>UE requirements apply when zero-width guard bands are configured and all RB sets within the channel are scheduled and available for DL transmission at the </a:t>
            </a:r>
            <a:r>
              <a:rPr lang="en-US" dirty="0" err="1"/>
              <a:t>gNB</a:t>
            </a:r>
            <a:endParaRPr lang="en-US" dirty="0"/>
          </a:p>
          <a:p>
            <a:pPr lvl="1"/>
            <a:r>
              <a:rPr lang="en-US" dirty="0"/>
              <a:t>For UL</a:t>
            </a:r>
          </a:p>
          <a:p>
            <a:pPr lvl="2"/>
            <a:r>
              <a:rPr lang="en-US" dirty="0"/>
              <a:t>RAN4 only defines UE RF requirements in Rel-16 for contiguous RB-sets in the UL</a:t>
            </a:r>
          </a:p>
          <a:p>
            <a:pPr lvl="2"/>
            <a:r>
              <a:rPr lang="en-US" dirty="0">
                <a:highlight>
                  <a:srgbClr val="FFFF00"/>
                </a:highlight>
              </a:rPr>
              <a:t>Requirements apply with UL data scheduled over contiguous RB-sets with no guard bands between them, i.e. RBs between RB-sets are also scheduled for transmission</a:t>
            </a:r>
          </a:p>
          <a:p>
            <a:pPr lvl="2"/>
            <a:r>
              <a:rPr lang="en-US" dirty="0">
                <a:highlight>
                  <a:srgbClr val="FFFF00"/>
                </a:highlight>
              </a:rPr>
              <a:t>Requirements apply with guard bands at the edges of the scheduled RB-sets</a:t>
            </a:r>
          </a:p>
          <a:p>
            <a:pPr lvl="2"/>
            <a:r>
              <a:rPr lang="en-US" dirty="0">
                <a:highlight>
                  <a:srgbClr val="FFFF00"/>
                </a:highlight>
              </a:rPr>
              <a:t>FFS: Whether guard bands at the edges of the scheduled RB-sets can be referred to as intra-cell guard bands</a:t>
            </a:r>
          </a:p>
          <a:p>
            <a:pPr lvl="2"/>
            <a:r>
              <a:rPr lang="en-US" dirty="0">
                <a:highlight>
                  <a:srgbClr val="FFFF00"/>
                </a:highlight>
              </a:rPr>
              <a:t>FFS: Whether intra-cell guard bands are assumed to be zero or non-zero.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930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8AC0A-20FA-4A32-848D-113685536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agreements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23D447-FFDA-4EF1-BA38-662E0B9D55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NOTE 14:	This band is applicable in the USA only subject to FCC Report and Order FCC 20-51</a:t>
            </a:r>
            <a:endParaRPr lang="en-US" dirty="0"/>
          </a:p>
          <a:p>
            <a:pPr lvl="1"/>
            <a:r>
              <a:rPr lang="en-US" dirty="0"/>
              <a:t>This note shall be modified to be more general since Band </a:t>
            </a:r>
            <a:r>
              <a:rPr lang="en-US" dirty="0" err="1"/>
              <a:t>n96</a:t>
            </a:r>
            <a:r>
              <a:rPr lang="en-US" dirty="0"/>
              <a:t> is becoming available in other countries.</a:t>
            </a:r>
          </a:p>
          <a:p>
            <a:r>
              <a:rPr lang="en-US" dirty="0"/>
              <a:t>The NR-U Rx requirements for maximum input level and spurious emissions shall be added to the specifications.</a:t>
            </a:r>
          </a:p>
        </p:txBody>
      </p:sp>
    </p:spTree>
    <p:extLst>
      <p:ext uri="{BB962C8B-B14F-4D97-AF65-F5344CB8AC3E}">
        <p14:creationId xmlns:p14="http://schemas.microsoft.com/office/powerpoint/2010/main" val="1855059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3315</TotalTime>
  <Words>204</Words>
  <Application>Microsoft Macintosh PowerPoint</Application>
  <PresentationFormat>Widescreen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WF on NR-U maintenance-related topics</vt:lpstr>
      <vt:lpstr>Intra-cell guardband for wideband operation</vt:lpstr>
      <vt:lpstr>Other agreements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for NR PC3 fallback</dc:title>
  <dc:creator>Gene Fong</dc:creator>
  <cp:lastModifiedBy>Alexander Sayenko</cp:lastModifiedBy>
  <cp:revision>41</cp:revision>
  <dcterms:created xsi:type="dcterms:W3CDTF">2018-08-21T06:09:04Z</dcterms:created>
  <dcterms:modified xsi:type="dcterms:W3CDTF">2021-05-25T13:56:54Z</dcterms:modified>
</cp:coreProperties>
</file>