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336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an Huss" initials="F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8" autoAdjust="0"/>
    <p:restoredTop sz="85012" autoAdjust="0"/>
  </p:normalViewPr>
  <p:slideViewPr>
    <p:cSldViewPr>
      <p:cViewPr varScale="1">
        <p:scale>
          <a:sx n="97" d="100"/>
          <a:sy n="97" d="100"/>
        </p:scale>
        <p:origin x="24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v Nigam" userId="5d6eecaa-87af-434f-b1c7-8f35e61232ad" providerId="ADAL" clId="{82767C09-0F1F-48DD-8305-E1B84BF29185}"/>
    <pc:docChg chg="custSel modSld">
      <pc:chgData name="Gaurav Nigam" userId="5d6eecaa-87af-434f-b1c7-8f35e61232ad" providerId="ADAL" clId="{82767C09-0F1F-48DD-8305-E1B84BF29185}" dt="2021-04-15T03:12:59.475" v="116" actId="20577"/>
      <pc:docMkLst>
        <pc:docMk/>
      </pc:docMkLst>
      <pc:sldChg chg="modSp mod">
        <pc:chgData name="Gaurav Nigam" userId="5d6eecaa-87af-434f-b1c7-8f35e61232ad" providerId="ADAL" clId="{82767C09-0F1F-48DD-8305-E1B84BF29185}" dt="2021-04-15T03:12:59.475" v="116" actId="20577"/>
        <pc:sldMkLst>
          <pc:docMk/>
          <pc:sldMk cId="2885410223" sldId="256"/>
        </pc:sldMkLst>
        <pc:spChg chg="mod">
          <ac:chgData name="Gaurav Nigam" userId="5d6eecaa-87af-434f-b1c7-8f35e61232ad" providerId="ADAL" clId="{82767C09-0F1F-48DD-8305-E1B84BF29185}" dt="2021-04-15T03:12:59.475" v="116" actId="20577"/>
          <ac:spMkLst>
            <pc:docMk/>
            <pc:sldMk cId="2885410223" sldId="256"/>
            <ac:spMk id="5" creationId="{00000000-0000-0000-0000-000000000000}"/>
          </ac:spMkLst>
        </pc:spChg>
      </pc:sldChg>
      <pc:sldChg chg="modSp mod">
        <pc:chgData name="Gaurav Nigam" userId="5d6eecaa-87af-434f-b1c7-8f35e61232ad" providerId="ADAL" clId="{82767C09-0F1F-48DD-8305-E1B84BF29185}" dt="2021-04-15T03:12:35.094" v="108" actId="27636"/>
        <pc:sldMkLst>
          <pc:docMk/>
          <pc:sldMk cId="3807532773" sldId="336"/>
        </pc:sldMkLst>
        <pc:spChg chg="mod">
          <ac:chgData name="Gaurav Nigam" userId="5d6eecaa-87af-434f-b1c7-8f35e61232ad" providerId="ADAL" clId="{82767C09-0F1F-48DD-8305-E1B84BF29185}" dt="2021-04-15T03:12:35.094" v="108" actId="27636"/>
          <ac:spMkLst>
            <pc:docMk/>
            <pc:sldMk cId="3807532773" sldId="336"/>
            <ac:spMk id="3" creationId="{4B168180-63AC-4362-B593-1CE003768013}"/>
          </ac:spMkLst>
        </pc:spChg>
      </pc:sldChg>
    </pc:docChg>
  </pc:docChgLst>
  <pc:docChgLst>
    <pc:chgData name="Gaurav Nigam" userId="5d6eecaa-87af-434f-b1c7-8f35e61232ad" providerId="ADAL" clId="{2522F098-ABF3-4145-ABB4-7407487DD89E}"/>
    <pc:docChg chg="undo custSel addSld delSld modSld modSection">
      <pc:chgData name="Gaurav Nigam" userId="5d6eecaa-87af-434f-b1c7-8f35e61232ad" providerId="ADAL" clId="{2522F098-ABF3-4145-ABB4-7407487DD89E}" dt="2021-04-02T15:08:33.926" v="572"/>
      <pc:docMkLst>
        <pc:docMk/>
      </pc:docMkLst>
      <pc:sldChg chg="modSp mod">
        <pc:chgData name="Gaurav Nigam" userId="5d6eecaa-87af-434f-b1c7-8f35e61232ad" providerId="ADAL" clId="{2522F098-ABF3-4145-ABB4-7407487DD89E}" dt="2021-04-02T15:08:33.926" v="572"/>
        <pc:sldMkLst>
          <pc:docMk/>
          <pc:sldMk cId="2885410223" sldId="256"/>
        </pc:sldMkLst>
        <pc:spChg chg="mod">
          <ac:chgData name="Gaurav Nigam" userId="5d6eecaa-87af-434f-b1c7-8f35e61232ad" providerId="ADAL" clId="{2522F098-ABF3-4145-ABB4-7407487DD89E}" dt="2021-03-23T18:50:07.853" v="69" actId="20577"/>
          <ac:spMkLst>
            <pc:docMk/>
            <pc:sldMk cId="2885410223" sldId="256"/>
            <ac:spMk id="2" creationId="{00000000-0000-0000-0000-000000000000}"/>
          </ac:spMkLst>
        </pc:spChg>
        <pc:spChg chg="mod">
          <ac:chgData name="Gaurav Nigam" userId="5d6eecaa-87af-434f-b1c7-8f35e61232ad" providerId="ADAL" clId="{2522F098-ABF3-4145-ABB4-7407487DD89E}" dt="2021-03-23T18:50:25.667" v="80" actId="14100"/>
          <ac:spMkLst>
            <pc:docMk/>
            <pc:sldMk cId="2885410223" sldId="256"/>
            <ac:spMk id="3" creationId="{00000000-0000-0000-0000-000000000000}"/>
          </ac:spMkLst>
        </pc:spChg>
        <pc:spChg chg="mod">
          <ac:chgData name="Gaurav Nigam" userId="5d6eecaa-87af-434f-b1c7-8f35e61232ad" providerId="ADAL" clId="{2522F098-ABF3-4145-ABB4-7407487DD89E}" dt="2021-03-23T18:49:27.832" v="40" actId="20577"/>
          <ac:spMkLst>
            <pc:docMk/>
            <pc:sldMk cId="2885410223" sldId="256"/>
            <ac:spMk id="4" creationId="{00000000-0000-0000-0000-000000000000}"/>
          </ac:spMkLst>
        </pc:spChg>
        <pc:spChg chg="mod">
          <ac:chgData name="Gaurav Nigam" userId="5d6eecaa-87af-434f-b1c7-8f35e61232ad" providerId="ADAL" clId="{2522F098-ABF3-4145-ABB4-7407487DD89E}" dt="2021-04-02T15:08:33.926" v="572"/>
          <ac:spMkLst>
            <pc:docMk/>
            <pc:sldMk cId="2885410223" sldId="256"/>
            <ac:spMk id="5" creationId="{00000000-0000-0000-0000-000000000000}"/>
          </ac:spMkLst>
        </pc:spChg>
      </pc:sldChg>
      <pc:sldChg chg="del">
        <pc:chgData name="Gaurav Nigam" userId="5d6eecaa-87af-434f-b1c7-8f35e61232ad" providerId="ADAL" clId="{2522F098-ABF3-4145-ABB4-7407487DD89E}" dt="2021-03-23T18:55:45.740" v="468" actId="47"/>
        <pc:sldMkLst>
          <pc:docMk/>
          <pc:sldMk cId="719515416" sldId="312"/>
        </pc:sldMkLst>
      </pc:sldChg>
      <pc:sldChg chg="del">
        <pc:chgData name="Gaurav Nigam" userId="5d6eecaa-87af-434f-b1c7-8f35e61232ad" providerId="ADAL" clId="{2522F098-ABF3-4145-ABB4-7407487DD89E}" dt="2021-03-23T18:55:45.740" v="468" actId="47"/>
        <pc:sldMkLst>
          <pc:docMk/>
          <pc:sldMk cId="1209034150" sldId="316"/>
        </pc:sldMkLst>
      </pc:sldChg>
      <pc:sldChg chg="del">
        <pc:chgData name="Gaurav Nigam" userId="5d6eecaa-87af-434f-b1c7-8f35e61232ad" providerId="ADAL" clId="{2522F098-ABF3-4145-ABB4-7407487DD89E}" dt="2021-03-23T18:55:38.922" v="467" actId="47"/>
        <pc:sldMkLst>
          <pc:docMk/>
          <pc:sldMk cId="1112458027" sldId="319"/>
        </pc:sldMkLst>
      </pc:sldChg>
      <pc:sldChg chg="del">
        <pc:chgData name="Gaurav Nigam" userId="5d6eecaa-87af-434f-b1c7-8f35e61232ad" providerId="ADAL" clId="{2522F098-ABF3-4145-ABB4-7407487DD89E}" dt="2021-03-23T18:55:45.740" v="468" actId="47"/>
        <pc:sldMkLst>
          <pc:docMk/>
          <pc:sldMk cId="1273867894" sldId="320"/>
        </pc:sldMkLst>
      </pc:sldChg>
      <pc:sldChg chg="del">
        <pc:chgData name="Gaurav Nigam" userId="5d6eecaa-87af-434f-b1c7-8f35e61232ad" providerId="ADAL" clId="{2522F098-ABF3-4145-ABB4-7407487DD89E}" dt="2021-03-23T18:55:45.740" v="468" actId="47"/>
        <pc:sldMkLst>
          <pc:docMk/>
          <pc:sldMk cId="3115119805" sldId="321"/>
        </pc:sldMkLst>
      </pc:sldChg>
      <pc:sldChg chg="del">
        <pc:chgData name="Gaurav Nigam" userId="5d6eecaa-87af-434f-b1c7-8f35e61232ad" providerId="ADAL" clId="{2522F098-ABF3-4145-ABB4-7407487DD89E}" dt="2021-03-23T18:55:45.740" v="468" actId="47"/>
        <pc:sldMkLst>
          <pc:docMk/>
          <pc:sldMk cId="2329193226" sldId="322"/>
        </pc:sldMkLst>
      </pc:sldChg>
      <pc:sldChg chg="del">
        <pc:chgData name="Gaurav Nigam" userId="5d6eecaa-87af-434f-b1c7-8f35e61232ad" providerId="ADAL" clId="{2522F098-ABF3-4145-ABB4-7407487DD89E}" dt="2021-03-23T18:55:45.740" v="468" actId="47"/>
        <pc:sldMkLst>
          <pc:docMk/>
          <pc:sldMk cId="1987434883" sldId="324"/>
        </pc:sldMkLst>
      </pc:sldChg>
      <pc:sldChg chg="del">
        <pc:chgData name="Gaurav Nigam" userId="5d6eecaa-87af-434f-b1c7-8f35e61232ad" providerId="ADAL" clId="{2522F098-ABF3-4145-ABB4-7407487DD89E}" dt="2021-03-23T18:55:45.740" v="468" actId="47"/>
        <pc:sldMkLst>
          <pc:docMk/>
          <pc:sldMk cId="2186877850" sldId="325"/>
        </pc:sldMkLst>
      </pc:sldChg>
      <pc:sldChg chg="del">
        <pc:chgData name="Gaurav Nigam" userId="5d6eecaa-87af-434f-b1c7-8f35e61232ad" providerId="ADAL" clId="{2522F098-ABF3-4145-ABB4-7407487DD89E}" dt="2021-03-23T18:55:45.740" v="468" actId="47"/>
        <pc:sldMkLst>
          <pc:docMk/>
          <pc:sldMk cId="417773150" sldId="330"/>
        </pc:sldMkLst>
      </pc:sldChg>
      <pc:sldChg chg="del">
        <pc:chgData name="Gaurav Nigam" userId="5d6eecaa-87af-434f-b1c7-8f35e61232ad" providerId="ADAL" clId="{2522F098-ABF3-4145-ABB4-7407487DD89E}" dt="2021-03-23T18:55:45.740" v="468" actId="47"/>
        <pc:sldMkLst>
          <pc:docMk/>
          <pc:sldMk cId="1108033052" sldId="332"/>
        </pc:sldMkLst>
      </pc:sldChg>
      <pc:sldChg chg="del">
        <pc:chgData name="Gaurav Nigam" userId="5d6eecaa-87af-434f-b1c7-8f35e61232ad" providerId="ADAL" clId="{2522F098-ABF3-4145-ABB4-7407487DD89E}" dt="2021-03-23T18:55:45.740" v="468" actId="47"/>
        <pc:sldMkLst>
          <pc:docMk/>
          <pc:sldMk cId="3016613835" sldId="333"/>
        </pc:sldMkLst>
      </pc:sldChg>
      <pc:sldChg chg="del">
        <pc:chgData name="Gaurav Nigam" userId="5d6eecaa-87af-434f-b1c7-8f35e61232ad" providerId="ADAL" clId="{2522F098-ABF3-4145-ABB4-7407487DD89E}" dt="2021-03-23T18:55:45.740" v="468" actId="47"/>
        <pc:sldMkLst>
          <pc:docMk/>
          <pc:sldMk cId="991241942" sldId="335"/>
        </pc:sldMkLst>
      </pc:sldChg>
      <pc:sldChg chg="modSp new mod">
        <pc:chgData name="Gaurav Nigam" userId="5d6eecaa-87af-434f-b1c7-8f35e61232ad" providerId="ADAL" clId="{2522F098-ABF3-4145-ABB4-7407487DD89E}" dt="2021-03-30T21:06:06.944" v="570" actId="20577"/>
        <pc:sldMkLst>
          <pc:docMk/>
          <pc:sldMk cId="3807532773" sldId="336"/>
        </pc:sldMkLst>
        <pc:spChg chg="mod">
          <ac:chgData name="Gaurav Nigam" userId="5d6eecaa-87af-434f-b1c7-8f35e61232ad" providerId="ADAL" clId="{2522F098-ABF3-4145-ABB4-7407487DD89E}" dt="2021-03-23T18:50:40.740" v="90" actId="20577"/>
          <ac:spMkLst>
            <pc:docMk/>
            <pc:sldMk cId="3807532773" sldId="336"/>
            <ac:spMk id="2" creationId="{1F40F0CD-8C0C-41B9-83E5-03B9F52A6486}"/>
          </ac:spMkLst>
        </pc:spChg>
        <pc:spChg chg="mod">
          <ac:chgData name="Gaurav Nigam" userId="5d6eecaa-87af-434f-b1c7-8f35e61232ad" providerId="ADAL" clId="{2522F098-ABF3-4145-ABB4-7407487DD89E}" dt="2021-03-30T21:06:06.944" v="570" actId="20577"/>
          <ac:spMkLst>
            <pc:docMk/>
            <pc:sldMk cId="3807532773" sldId="336"/>
            <ac:spMk id="3" creationId="{4B168180-63AC-4362-B593-1CE003768013}"/>
          </ac:spMkLst>
        </pc:spChg>
      </pc:sldChg>
      <pc:sldChg chg="new del">
        <pc:chgData name="Gaurav Nigam" userId="5d6eecaa-87af-434f-b1c7-8f35e61232ad" providerId="ADAL" clId="{2522F098-ABF3-4145-ABB4-7407487DD89E}" dt="2021-03-30T21:06:09.971" v="571" actId="47"/>
        <pc:sldMkLst>
          <pc:docMk/>
          <pc:sldMk cId="3317171658" sldId="3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Work Plan for Study on 5G NR UE Application Layer Data Throughput Performance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Qualcomm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3690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</a:t>
            </a:r>
            <a:r>
              <a:rPr lang="en-US" b="1" dirty="0"/>
              <a:t>8bis</a:t>
            </a:r>
            <a:r>
              <a:rPr lang="en-US" altLang="zh-CN" b="1" dirty="0"/>
              <a:t>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Apr 12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Apr 20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2021</a:t>
            </a:r>
            <a:endParaRPr lang="zh-CN" altLang="zh-CN" dirty="0"/>
          </a:p>
          <a:p>
            <a:r>
              <a:rPr lang="en-US" b="1" dirty="0"/>
              <a:t>Agenda item: 9.5.1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</a:t>
            </a:r>
            <a:r>
              <a:rPr lang="en-US" b="1" dirty="0"/>
              <a:t>210xxxx</a:t>
            </a:r>
            <a:r>
              <a:rPr lang="en-US" altLang="ja-JP" b="1" dirty="0"/>
              <a:t>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0F0CD-8C0C-41B9-83E5-03B9F52A6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68180-63AC-4362-B593-1CE00376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RAN4#98bis-e (April 2021)</a:t>
            </a:r>
          </a:p>
          <a:p>
            <a:pPr lvl="1"/>
            <a:r>
              <a:rPr lang="en-US" dirty="0"/>
              <a:t>Agree on initial simulation assumptions</a:t>
            </a:r>
          </a:p>
          <a:p>
            <a:pPr lvl="1"/>
            <a:r>
              <a:rPr lang="en-US" dirty="0"/>
              <a:t>Decide on possible test methodologies</a:t>
            </a:r>
          </a:p>
          <a:p>
            <a:r>
              <a:rPr lang="en-US" dirty="0"/>
              <a:t>RAN4#99-e (May 2021)</a:t>
            </a:r>
          </a:p>
          <a:p>
            <a:pPr lvl="1"/>
            <a:r>
              <a:rPr lang="en-US" dirty="0"/>
              <a:t>Update simulation assumptions based on simulation results, if needed.</a:t>
            </a:r>
          </a:p>
          <a:p>
            <a:pPr lvl="1"/>
            <a:r>
              <a:rPr lang="en-US" dirty="0"/>
              <a:t>Finalize test methodology and update the TR 37.901-5 in new clause 5.10.</a:t>
            </a:r>
          </a:p>
          <a:p>
            <a:r>
              <a:rPr lang="en-US" dirty="0"/>
              <a:t>RAN4#100-e (August 2021)</a:t>
            </a:r>
          </a:p>
          <a:p>
            <a:pPr lvl="1"/>
            <a:r>
              <a:rPr lang="en-US" dirty="0"/>
              <a:t>Capture simulation results and conclusions on test methodology and feasibility of defining link adaptation physical layer throughput requirements in TR 37.901-5 in new clause 5.10.</a:t>
            </a:r>
          </a:p>
        </p:txBody>
      </p:sp>
    </p:spTree>
    <p:extLst>
      <p:ext uri="{BB962C8B-B14F-4D97-AF65-F5344CB8AC3E}">
        <p14:creationId xmlns:p14="http://schemas.microsoft.com/office/powerpoint/2010/main" val="3807532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2" ma:contentTypeDescription="Create a new document." ma:contentTypeScope="" ma:versionID="2d182b966c4f047672518131c001a33d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2ac553c666be029ce00976d030b0e1b6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D50BF3-0D6A-422B-A2AB-B818B59949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582A9A-C2CF-4B05-9A17-FF2A35886BB2}">
  <ds:schemaRefs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914F9B8-ED37-48E7-A1B3-74F0B039ED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27128</TotalTime>
  <Words>117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Work Plan for Study on 5G NR UE Application Layer Data Throughput Performance</vt:lpstr>
      <vt:lpstr>Work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Gaurav Nigam</cp:lastModifiedBy>
  <cp:revision>593</cp:revision>
  <dcterms:created xsi:type="dcterms:W3CDTF">2017-01-18T16:32:26Z</dcterms:created>
  <dcterms:modified xsi:type="dcterms:W3CDTF">2021-04-15T03:13:03Z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  <property fmtid="{D5CDD505-2E9C-101B-9397-08002B2CF9AE}" pid="12" name="ContentTypeId">
    <vt:lpwstr>0x0101004257954231A76C44B0D04C9AEE4292A8</vt:lpwstr>
  </property>
</Properties>
</file>